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1" r:id="rId4"/>
  </p:sldMasterIdLst>
  <p:notesMasterIdLst>
    <p:notesMasterId r:id="rId74"/>
  </p:notesMasterIdLst>
  <p:handoutMasterIdLst>
    <p:handoutMasterId r:id="rId75"/>
  </p:handoutMasterIdLst>
  <p:sldIdLst>
    <p:sldId id="291"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4" r:id="rId38"/>
    <p:sldId id="373"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5" r:id="rId68"/>
    <p:sldId id="406" r:id="rId69"/>
    <p:sldId id="407" r:id="rId70"/>
    <p:sldId id="410" r:id="rId71"/>
    <p:sldId id="409" r:id="rId72"/>
    <p:sldId id="408" r:id="rId73"/>
  </p:sldIdLst>
  <p:sldSz cx="12192000" cy="6858000"/>
  <p:notesSz cx="7315200" cy="96012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247645-DBCF-423B-83E5-6E6B7E99BF4E}">
          <p14:sldIdLst>
            <p14:sldId id="291"/>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4"/>
            <p14:sldId id="373"/>
            <p14:sldId id="375"/>
            <p14:sldId id="376"/>
            <p14:sldId id="377"/>
            <p14:sldId id="378"/>
            <p14:sldId id="379"/>
            <p14:sldId id="380"/>
            <p14:sldId id="381"/>
            <p14:sldId id="382"/>
            <p14:sldId id="383"/>
            <p14:sldId id="384"/>
            <p14:sldId id="385"/>
            <p14:sldId id="386"/>
            <p14:sldId id="387"/>
            <p14:sldId id="389"/>
            <p14:sldId id="390"/>
            <p14:sldId id="391"/>
            <p14:sldId id="392"/>
            <p14:sldId id="393"/>
            <p14:sldId id="394"/>
            <p14:sldId id="395"/>
            <p14:sldId id="396"/>
            <p14:sldId id="397"/>
            <p14:sldId id="398"/>
            <p14:sldId id="399"/>
            <p14:sldId id="400"/>
            <p14:sldId id="401"/>
            <p14:sldId id="402"/>
            <p14:sldId id="403"/>
            <p14:sldId id="405"/>
            <p14:sldId id="406"/>
            <p14:sldId id="407"/>
            <p14:sldId id="410"/>
            <p14:sldId id="409"/>
            <p14:sldId id="4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lena Jones" initials="DJ" lastIdx="8" clrIdx="0">
    <p:extLst>
      <p:ext uri="{19B8F6BF-5375-455C-9EA6-DF929625EA0E}">
        <p15:presenceInfo xmlns:p15="http://schemas.microsoft.com/office/powerpoint/2012/main" userId="Darlena Jones" providerId="None"/>
      </p:ext>
    </p:extLst>
  </p:cmAuthor>
  <p:cmAuthor id="2" name="Abbey, Craig" initials="AC" lastIdx="2" clrIdx="1">
    <p:extLst>
      <p:ext uri="{19B8F6BF-5375-455C-9EA6-DF929625EA0E}">
        <p15:presenceInfo xmlns:p15="http://schemas.microsoft.com/office/powerpoint/2012/main" userId="S-1-5-21-1078081533-1004336348-839522115-244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00"/>
    <a:srgbClr val="74AA50"/>
    <a:srgbClr val="41B6E6"/>
    <a:srgbClr val="E56A54"/>
    <a:srgbClr val="FFC72C"/>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9301" autoAdjust="0"/>
  </p:normalViewPr>
  <p:slideViewPr>
    <p:cSldViewPr snapToGrid="0" snapToObjects="1">
      <p:cViewPr varScale="1">
        <p:scale>
          <a:sx n="66" d="100"/>
          <a:sy n="66" d="100"/>
        </p:scale>
        <p:origin x="437" y="4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5"/>
          <c:dPt>
            <c:idx val="0"/>
            <c:bubble3D val="0"/>
            <c:spPr>
              <a:solidFill>
                <a:schemeClr val="tx1"/>
              </a:solidFill>
              <a:ln w="19050">
                <a:solidFill>
                  <a:schemeClr val="lt1"/>
                </a:solidFill>
              </a:ln>
              <a:effectLst/>
            </c:spPr>
            <c:extLst>
              <c:ext xmlns:c16="http://schemas.microsoft.com/office/drawing/2014/chart" uri="{C3380CC4-5D6E-409C-BE32-E72D297353CC}">
                <c16:uniqueId val="{00000001-63F0-4038-ABB1-B1B43A409A4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3F0-4038-ABB1-B1B43A409A41}"/>
              </c:ext>
            </c:extLst>
          </c:dPt>
          <c:dPt>
            <c:idx val="2"/>
            <c:bubble3D val="0"/>
            <c:spPr>
              <a:solidFill>
                <a:srgbClr val="D52027"/>
              </a:solidFill>
              <a:ln w="19050">
                <a:solidFill>
                  <a:schemeClr val="lt1"/>
                </a:solidFill>
              </a:ln>
              <a:effectLst/>
            </c:spPr>
            <c:extLst>
              <c:ext xmlns:c16="http://schemas.microsoft.com/office/drawing/2014/chart" uri="{C3380CC4-5D6E-409C-BE32-E72D297353CC}">
                <c16:uniqueId val="{00000005-63F0-4038-ABB1-B1B43A409A41}"/>
              </c:ext>
            </c:extLst>
          </c:dPt>
          <c:cat>
            <c:strRef>
              <c:f>Sheet1!$A$2:$A$3</c:f>
              <c:strCache>
                <c:ptCount val="2"/>
                <c:pt idx="0">
                  <c:v>1st Qtr</c:v>
                </c:pt>
                <c:pt idx="1">
                  <c:v>2nd Qtr</c:v>
                </c:pt>
              </c:strCache>
            </c:strRef>
          </c:cat>
          <c:val>
            <c:numRef>
              <c:f>Sheet1!$B$2:$B$3</c:f>
              <c:numCache>
                <c:formatCode>General</c:formatCode>
                <c:ptCount val="2"/>
                <c:pt idx="0">
                  <c:v>6</c:v>
                </c:pt>
                <c:pt idx="1">
                  <c:v>3</c:v>
                </c:pt>
              </c:numCache>
            </c:numRef>
          </c:val>
          <c:extLst>
            <c:ext xmlns:c16="http://schemas.microsoft.com/office/drawing/2014/chart" uri="{C3380CC4-5D6E-409C-BE32-E72D297353CC}">
              <c16:uniqueId val="{00000006-63F0-4038-ABB1-B1B43A409A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3.xml.rels><?xml version="1.0" encoding="UTF-8" standalone="yes"?>
<Relationships xmlns="http://schemas.openxmlformats.org/package/2006/relationships"><Relationship Id="rId1" Type="http://schemas.openxmlformats.org/officeDocument/2006/relationships/hyperlink" Target="https://www.stonybrook.edu/commcms/irpe/about/data_governance/report_standards.php"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gartner.com/smarterwithgartner/treating-information-as-an-asset/" TargetMode="External"/></Relationships>
</file>

<file path=ppt/diagrams/_rels/drawing23.xml.rels><?xml version="1.0" encoding="UTF-8" standalone="yes"?>
<Relationships xmlns="http://schemas.openxmlformats.org/package/2006/relationships"><Relationship Id="rId1" Type="http://schemas.openxmlformats.org/officeDocument/2006/relationships/hyperlink" Target="https://www.stonybrook.edu/commcms/irpe/about/data_governance/report_standards.php"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gartner.com/smarterwithgartner/treating-information-as-an-asset/"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F21DC-1E29-4A6D-A581-3361A8F3D57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B4F6870B-986B-485E-9F34-2A079CC22AA9}">
      <dgm:prSet phldrT="[Text]"/>
      <dgm:spPr/>
      <dgm:t>
        <a:bodyPr/>
        <a:lstStyle/>
        <a:p>
          <a:r>
            <a:rPr lang="en-US" dirty="0" smtClean="0"/>
            <a:t>Data governance concepts and major aspects</a:t>
          </a:r>
          <a:endParaRPr lang="en-US" dirty="0"/>
        </a:p>
      </dgm:t>
    </dgm:pt>
    <dgm:pt modelId="{40519B60-3480-473E-B90A-CE45259C7EDB}" type="parTrans" cxnId="{525828FC-EAFB-47C2-B5AF-E82AF1119FA9}">
      <dgm:prSet/>
      <dgm:spPr/>
      <dgm:t>
        <a:bodyPr/>
        <a:lstStyle/>
        <a:p>
          <a:endParaRPr lang="en-US"/>
        </a:p>
      </dgm:t>
    </dgm:pt>
    <dgm:pt modelId="{D9B29596-A300-4387-AD11-B5F08FAF37C8}" type="sibTrans" cxnId="{525828FC-EAFB-47C2-B5AF-E82AF1119FA9}">
      <dgm:prSet/>
      <dgm:spPr/>
      <dgm:t>
        <a:bodyPr/>
        <a:lstStyle/>
        <a:p>
          <a:endParaRPr lang="en-US"/>
        </a:p>
      </dgm:t>
    </dgm:pt>
    <dgm:pt modelId="{645404EE-92F9-44A4-9074-6D9FE9583ECA}">
      <dgm:prSet phldrT="[Text]"/>
      <dgm:spPr/>
      <dgm:t>
        <a:bodyPr/>
        <a:lstStyle/>
        <a:p>
          <a:r>
            <a:rPr lang="en-US" dirty="0" smtClean="0"/>
            <a:t>Selling data governance to senior leadership</a:t>
          </a:r>
          <a:endParaRPr lang="en-US" dirty="0"/>
        </a:p>
      </dgm:t>
    </dgm:pt>
    <dgm:pt modelId="{41A17C33-8B5F-452C-9738-3EA319A40947}" type="parTrans" cxnId="{9A400FCB-4B82-460B-AB3A-5F557E1ACCF0}">
      <dgm:prSet/>
      <dgm:spPr/>
      <dgm:t>
        <a:bodyPr/>
        <a:lstStyle/>
        <a:p>
          <a:endParaRPr lang="en-US"/>
        </a:p>
      </dgm:t>
    </dgm:pt>
    <dgm:pt modelId="{21AC927B-E215-4711-9A81-DAA009857B8C}" type="sibTrans" cxnId="{9A400FCB-4B82-460B-AB3A-5F557E1ACCF0}">
      <dgm:prSet/>
      <dgm:spPr/>
      <dgm:t>
        <a:bodyPr/>
        <a:lstStyle/>
        <a:p>
          <a:endParaRPr lang="en-US"/>
        </a:p>
      </dgm:t>
    </dgm:pt>
    <dgm:pt modelId="{EF50D2BE-DADD-462B-8DDB-C8F876A3D1E1}">
      <dgm:prSet phldrT="[Text]"/>
      <dgm:spPr/>
      <dgm:t>
        <a:bodyPr/>
        <a:lstStyle/>
        <a:p>
          <a:r>
            <a:rPr lang="en-US" dirty="0" smtClean="0"/>
            <a:t>Characteristics of a data governance system</a:t>
          </a:r>
          <a:endParaRPr lang="en-US" dirty="0"/>
        </a:p>
      </dgm:t>
    </dgm:pt>
    <dgm:pt modelId="{E5905ECA-F81C-4963-A4AA-152195240078}" type="parTrans" cxnId="{D50C377C-3A6F-4494-ACBC-21935FA8245E}">
      <dgm:prSet/>
      <dgm:spPr/>
      <dgm:t>
        <a:bodyPr/>
        <a:lstStyle/>
        <a:p>
          <a:endParaRPr lang="en-US"/>
        </a:p>
      </dgm:t>
    </dgm:pt>
    <dgm:pt modelId="{53C45F48-5209-41DF-A25B-11F313C3388B}" type="sibTrans" cxnId="{D50C377C-3A6F-4494-ACBC-21935FA8245E}">
      <dgm:prSet/>
      <dgm:spPr/>
      <dgm:t>
        <a:bodyPr/>
        <a:lstStyle/>
        <a:p>
          <a:endParaRPr lang="en-US"/>
        </a:p>
      </dgm:t>
    </dgm:pt>
    <dgm:pt modelId="{BB79ACED-A46D-4BE5-AC84-8B8337B9C8CC}">
      <dgm:prSet/>
      <dgm:spPr/>
      <dgm:t>
        <a:bodyPr/>
        <a:lstStyle/>
        <a:p>
          <a:r>
            <a:rPr lang="en-US" dirty="0" smtClean="0"/>
            <a:t>Maturity models</a:t>
          </a:r>
          <a:endParaRPr lang="en-US" dirty="0"/>
        </a:p>
      </dgm:t>
    </dgm:pt>
    <dgm:pt modelId="{3B5F9C4B-FDD4-4367-9D05-EEA79241F9CA}" type="parTrans" cxnId="{5B96D63F-5387-47B6-9B61-AA877610CAB5}">
      <dgm:prSet/>
      <dgm:spPr/>
      <dgm:t>
        <a:bodyPr/>
        <a:lstStyle/>
        <a:p>
          <a:endParaRPr lang="en-US"/>
        </a:p>
      </dgm:t>
    </dgm:pt>
    <dgm:pt modelId="{50AF34EC-39EA-429C-9836-A0062E859242}" type="sibTrans" cxnId="{5B96D63F-5387-47B6-9B61-AA877610CAB5}">
      <dgm:prSet/>
      <dgm:spPr/>
      <dgm:t>
        <a:bodyPr/>
        <a:lstStyle/>
        <a:p>
          <a:endParaRPr lang="en-US"/>
        </a:p>
      </dgm:t>
    </dgm:pt>
    <dgm:pt modelId="{DDE59E83-03FF-49FF-9266-8BB668ED2A64}">
      <dgm:prSet/>
      <dgm:spPr/>
      <dgm:t>
        <a:bodyPr/>
        <a:lstStyle/>
        <a:p>
          <a:r>
            <a:rPr lang="en-US" dirty="0" smtClean="0"/>
            <a:t>Change management in a college or university</a:t>
          </a:r>
          <a:endParaRPr lang="en-US" dirty="0"/>
        </a:p>
      </dgm:t>
    </dgm:pt>
    <dgm:pt modelId="{51DAF873-193D-4298-B65D-C1DD2AB52BFF}" type="parTrans" cxnId="{2F4C8890-D717-402B-8C53-710E7B35F723}">
      <dgm:prSet/>
      <dgm:spPr/>
      <dgm:t>
        <a:bodyPr/>
        <a:lstStyle/>
        <a:p>
          <a:endParaRPr lang="en-US"/>
        </a:p>
      </dgm:t>
    </dgm:pt>
    <dgm:pt modelId="{2709BBED-9EFB-42BF-8ECA-7F6056637C39}" type="sibTrans" cxnId="{2F4C8890-D717-402B-8C53-710E7B35F723}">
      <dgm:prSet/>
      <dgm:spPr/>
      <dgm:t>
        <a:bodyPr/>
        <a:lstStyle/>
        <a:p>
          <a:endParaRPr lang="en-US"/>
        </a:p>
      </dgm:t>
    </dgm:pt>
    <dgm:pt modelId="{7F0CF68F-96FF-4FCA-BAFA-C1A89E69BE4B}">
      <dgm:prSet/>
      <dgm:spPr/>
      <dgm:t>
        <a:bodyPr/>
        <a:lstStyle/>
        <a:p>
          <a:r>
            <a:rPr lang="en-US" dirty="0" smtClean="0"/>
            <a:t>Technological “solutions”</a:t>
          </a:r>
          <a:endParaRPr lang="en-US" dirty="0"/>
        </a:p>
      </dgm:t>
    </dgm:pt>
    <dgm:pt modelId="{B53A29DE-1443-40E1-A051-8D894BD2E213}" type="parTrans" cxnId="{178BE8B7-7BE2-4712-AADD-4D5AD19E44D4}">
      <dgm:prSet/>
      <dgm:spPr/>
      <dgm:t>
        <a:bodyPr/>
        <a:lstStyle/>
        <a:p>
          <a:endParaRPr lang="en-US"/>
        </a:p>
      </dgm:t>
    </dgm:pt>
    <dgm:pt modelId="{724CDD04-9825-4EEB-B90E-92B3758C0D9F}" type="sibTrans" cxnId="{178BE8B7-7BE2-4712-AADD-4D5AD19E44D4}">
      <dgm:prSet/>
      <dgm:spPr/>
      <dgm:t>
        <a:bodyPr/>
        <a:lstStyle/>
        <a:p>
          <a:endParaRPr lang="en-US"/>
        </a:p>
      </dgm:t>
    </dgm:pt>
    <dgm:pt modelId="{4187664E-DA39-4783-804B-BF13DF27DC20}" type="pres">
      <dgm:prSet presAssocID="{64FF21DC-1E29-4A6D-A581-3361A8F3D573}" presName="Name0" presStyleCnt="0">
        <dgm:presLayoutVars>
          <dgm:chMax val="7"/>
          <dgm:chPref val="7"/>
          <dgm:dir/>
        </dgm:presLayoutVars>
      </dgm:prSet>
      <dgm:spPr/>
      <dgm:t>
        <a:bodyPr/>
        <a:lstStyle/>
        <a:p>
          <a:endParaRPr lang="en-US"/>
        </a:p>
      </dgm:t>
    </dgm:pt>
    <dgm:pt modelId="{AFAAC81B-3176-410E-A66B-724DF4184274}" type="pres">
      <dgm:prSet presAssocID="{64FF21DC-1E29-4A6D-A581-3361A8F3D573}" presName="Name1" presStyleCnt="0"/>
      <dgm:spPr/>
      <dgm:t>
        <a:bodyPr/>
        <a:lstStyle/>
        <a:p>
          <a:endParaRPr lang="en-US"/>
        </a:p>
      </dgm:t>
    </dgm:pt>
    <dgm:pt modelId="{29CCB482-4FBA-4BDA-8E86-F767434E47B9}" type="pres">
      <dgm:prSet presAssocID="{64FF21DC-1E29-4A6D-A581-3361A8F3D573}" presName="cycle" presStyleCnt="0"/>
      <dgm:spPr/>
      <dgm:t>
        <a:bodyPr/>
        <a:lstStyle/>
        <a:p>
          <a:endParaRPr lang="en-US"/>
        </a:p>
      </dgm:t>
    </dgm:pt>
    <dgm:pt modelId="{4A1E567A-385C-4C82-9F25-1E1339E8B284}" type="pres">
      <dgm:prSet presAssocID="{64FF21DC-1E29-4A6D-A581-3361A8F3D573}" presName="srcNode" presStyleLbl="node1" presStyleIdx="0" presStyleCnt="6"/>
      <dgm:spPr/>
      <dgm:t>
        <a:bodyPr/>
        <a:lstStyle/>
        <a:p>
          <a:endParaRPr lang="en-US"/>
        </a:p>
      </dgm:t>
    </dgm:pt>
    <dgm:pt modelId="{EACBD513-4E94-42BE-8A67-CDA3D7029A78}" type="pres">
      <dgm:prSet presAssocID="{64FF21DC-1E29-4A6D-A581-3361A8F3D573}" presName="conn" presStyleLbl="parChTrans1D2" presStyleIdx="0" presStyleCnt="1"/>
      <dgm:spPr/>
      <dgm:t>
        <a:bodyPr/>
        <a:lstStyle/>
        <a:p>
          <a:endParaRPr lang="en-US"/>
        </a:p>
      </dgm:t>
    </dgm:pt>
    <dgm:pt modelId="{82682EA9-0C55-4781-9BB4-F8126B81DA8F}" type="pres">
      <dgm:prSet presAssocID="{64FF21DC-1E29-4A6D-A581-3361A8F3D573}" presName="extraNode" presStyleLbl="node1" presStyleIdx="0" presStyleCnt="6"/>
      <dgm:spPr/>
      <dgm:t>
        <a:bodyPr/>
        <a:lstStyle/>
        <a:p>
          <a:endParaRPr lang="en-US"/>
        </a:p>
      </dgm:t>
    </dgm:pt>
    <dgm:pt modelId="{303FDE1E-8589-487C-A2EA-610FEB6649C6}" type="pres">
      <dgm:prSet presAssocID="{64FF21DC-1E29-4A6D-A581-3361A8F3D573}" presName="dstNode" presStyleLbl="node1" presStyleIdx="0" presStyleCnt="6"/>
      <dgm:spPr/>
      <dgm:t>
        <a:bodyPr/>
        <a:lstStyle/>
        <a:p>
          <a:endParaRPr lang="en-US"/>
        </a:p>
      </dgm:t>
    </dgm:pt>
    <dgm:pt modelId="{6C356F0D-B346-4693-9793-5B758EEFC995}" type="pres">
      <dgm:prSet presAssocID="{B4F6870B-986B-485E-9F34-2A079CC22AA9}" presName="text_1" presStyleLbl="node1" presStyleIdx="0" presStyleCnt="6">
        <dgm:presLayoutVars>
          <dgm:bulletEnabled val="1"/>
        </dgm:presLayoutVars>
      </dgm:prSet>
      <dgm:spPr/>
      <dgm:t>
        <a:bodyPr/>
        <a:lstStyle/>
        <a:p>
          <a:endParaRPr lang="en-US"/>
        </a:p>
      </dgm:t>
    </dgm:pt>
    <dgm:pt modelId="{527DB406-EB3F-4D4A-A722-C9A840B1E3C2}" type="pres">
      <dgm:prSet presAssocID="{B4F6870B-986B-485E-9F34-2A079CC22AA9}" presName="accent_1" presStyleCnt="0"/>
      <dgm:spPr/>
      <dgm:t>
        <a:bodyPr/>
        <a:lstStyle/>
        <a:p>
          <a:endParaRPr lang="en-US"/>
        </a:p>
      </dgm:t>
    </dgm:pt>
    <dgm:pt modelId="{5A1AE0FE-221E-4D8B-8393-18F971FF9D92}" type="pres">
      <dgm:prSet presAssocID="{B4F6870B-986B-485E-9F34-2A079CC22AA9}" presName="accentRepeatNode" presStyleLbl="solidFgAcc1" presStyleIdx="0" presStyleCnt="6"/>
      <dgm:spPr/>
      <dgm:t>
        <a:bodyPr/>
        <a:lstStyle/>
        <a:p>
          <a:endParaRPr lang="en-US"/>
        </a:p>
      </dgm:t>
    </dgm:pt>
    <dgm:pt modelId="{A2C66CA9-0FAD-4BD8-A640-35350C2ACFC1}" type="pres">
      <dgm:prSet presAssocID="{645404EE-92F9-44A4-9074-6D9FE9583ECA}" presName="text_2" presStyleLbl="node1" presStyleIdx="1" presStyleCnt="6">
        <dgm:presLayoutVars>
          <dgm:bulletEnabled val="1"/>
        </dgm:presLayoutVars>
      </dgm:prSet>
      <dgm:spPr/>
      <dgm:t>
        <a:bodyPr/>
        <a:lstStyle/>
        <a:p>
          <a:endParaRPr lang="en-US"/>
        </a:p>
      </dgm:t>
    </dgm:pt>
    <dgm:pt modelId="{778A6F1F-D3E7-4B19-AD07-B0171901DE6D}" type="pres">
      <dgm:prSet presAssocID="{645404EE-92F9-44A4-9074-6D9FE9583ECA}" presName="accent_2" presStyleCnt="0"/>
      <dgm:spPr/>
      <dgm:t>
        <a:bodyPr/>
        <a:lstStyle/>
        <a:p>
          <a:endParaRPr lang="en-US"/>
        </a:p>
      </dgm:t>
    </dgm:pt>
    <dgm:pt modelId="{1954ABF3-D658-4A83-A72D-59254C5AC5DD}" type="pres">
      <dgm:prSet presAssocID="{645404EE-92F9-44A4-9074-6D9FE9583ECA}" presName="accentRepeatNode" presStyleLbl="solidFgAcc1" presStyleIdx="1" presStyleCnt="6"/>
      <dgm:spPr/>
      <dgm:t>
        <a:bodyPr/>
        <a:lstStyle/>
        <a:p>
          <a:endParaRPr lang="en-US"/>
        </a:p>
      </dgm:t>
    </dgm:pt>
    <dgm:pt modelId="{45815922-C8EC-40FA-AF3C-9F77DC0B1CA2}" type="pres">
      <dgm:prSet presAssocID="{EF50D2BE-DADD-462B-8DDB-C8F876A3D1E1}" presName="text_3" presStyleLbl="node1" presStyleIdx="2" presStyleCnt="6">
        <dgm:presLayoutVars>
          <dgm:bulletEnabled val="1"/>
        </dgm:presLayoutVars>
      </dgm:prSet>
      <dgm:spPr/>
      <dgm:t>
        <a:bodyPr/>
        <a:lstStyle/>
        <a:p>
          <a:endParaRPr lang="en-US"/>
        </a:p>
      </dgm:t>
    </dgm:pt>
    <dgm:pt modelId="{B98DA23D-2749-466D-9343-AB35D383010B}" type="pres">
      <dgm:prSet presAssocID="{EF50D2BE-DADD-462B-8DDB-C8F876A3D1E1}" presName="accent_3" presStyleCnt="0"/>
      <dgm:spPr/>
      <dgm:t>
        <a:bodyPr/>
        <a:lstStyle/>
        <a:p>
          <a:endParaRPr lang="en-US"/>
        </a:p>
      </dgm:t>
    </dgm:pt>
    <dgm:pt modelId="{E0E606FF-A7FF-4B00-A0BF-69BED5A2519D}" type="pres">
      <dgm:prSet presAssocID="{EF50D2BE-DADD-462B-8DDB-C8F876A3D1E1}" presName="accentRepeatNode" presStyleLbl="solidFgAcc1" presStyleIdx="2" presStyleCnt="6"/>
      <dgm:spPr/>
      <dgm:t>
        <a:bodyPr/>
        <a:lstStyle/>
        <a:p>
          <a:endParaRPr lang="en-US"/>
        </a:p>
      </dgm:t>
    </dgm:pt>
    <dgm:pt modelId="{889475DC-3C4B-4EDA-AF7D-65C12A8DA986}" type="pres">
      <dgm:prSet presAssocID="{BB79ACED-A46D-4BE5-AC84-8B8337B9C8CC}" presName="text_4" presStyleLbl="node1" presStyleIdx="3" presStyleCnt="6">
        <dgm:presLayoutVars>
          <dgm:bulletEnabled val="1"/>
        </dgm:presLayoutVars>
      </dgm:prSet>
      <dgm:spPr/>
      <dgm:t>
        <a:bodyPr/>
        <a:lstStyle/>
        <a:p>
          <a:endParaRPr lang="en-US"/>
        </a:p>
      </dgm:t>
    </dgm:pt>
    <dgm:pt modelId="{2E2C1B2B-0DAD-49D8-8694-5E9030A4A9AD}" type="pres">
      <dgm:prSet presAssocID="{BB79ACED-A46D-4BE5-AC84-8B8337B9C8CC}" presName="accent_4" presStyleCnt="0"/>
      <dgm:spPr/>
      <dgm:t>
        <a:bodyPr/>
        <a:lstStyle/>
        <a:p>
          <a:endParaRPr lang="en-US"/>
        </a:p>
      </dgm:t>
    </dgm:pt>
    <dgm:pt modelId="{C1CBE3A9-9BE5-48C3-9168-C97FAABCAE43}" type="pres">
      <dgm:prSet presAssocID="{BB79ACED-A46D-4BE5-AC84-8B8337B9C8CC}" presName="accentRepeatNode" presStyleLbl="solidFgAcc1" presStyleIdx="3" presStyleCnt="6"/>
      <dgm:spPr/>
      <dgm:t>
        <a:bodyPr/>
        <a:lstStyle/>
        <a:p>
          <a:endParaRPr lang="en-US"/>
        </a:p>
      </dgm:t>
    </dgm:pt>
    <dgm:pt modelId="{FE39756F-9F17-41D0-9B55-859C33E10A17}" type="pres">
      <dgm:prSet presAssocID="{DDE59E83-03FF-49FF-9266-8BB668ED2A64}" presName="text_5" presStyleLbl="node1" presStyleIdx="4" presStyleCnt="6">
        <dgm:presLayoutVars>
          <dgm:bulletEnabled val="1"/>
        </dgm:presLayoutVars>
      </dgm:prSet>
      <dgm:spPr/>
      <dgm:t>
        <a:bodyPr/>
        <a:lstStyle/>
        <a:p>
          <a:endParaRPr lang="en-US"/>
        </a:p>
      </dgm:t>
    </dgm:pt>
    <dgm:pt modelId="{DF739CAC-5E0C-4813-8AA8-6AF787ED548E}" type="pres">
      <dgm:prSet presAssocID="{DDE59E83-03FF-49FF-9266-8BB668ED2A64}" presName="accent_5" presStyleCnt="0"/>
      <dgm:spPr/>
      <dgm:t>
        <a:bodyPr/>
        <a:lstStyle/>
        <a:p>
          <a:endParaRPr lang="en-US"/>
        </a:p>
      </dgm:t>
    </dgm:pt>
    <dgm:pt modelId="{9E3A4A0A-FFD2-493C-8B4C-4099F41BDD34}" type="pres">
      <dgm:prSet presAssocID="{DDE59E83-03FF-49FF-9266-8BB668ED2A64}" presName="accentRepeatNode" presStyleLbl="solidFgAcc1" presStyleIdx="4" presStyleCnt="6"/>
      <dgm:spPr/>
      <dgm:t>
        <a:bodyPr/>
        <a:lstStyle/>
        <a:p>
          <a:endParaRPr lang="en-US"/>
        </a:p>
      </dgm:t>
    </dgm:pt>
    <dgm:pt modelId="{DE5945F1-3092-4E82-BC84-49C40DA6FFA8}" type="pres">
      <dgm:prSet presAssocID="{7F0CF68F-96FF-4FCA-BAFA-C1A89E69BE4B}" presName="text_6" presStyleLbl="node1" presStyleIdx="5" presStyleCnt="6">
        <dgm:presLayoutVars>
          <dgm:bulletEnabled val="1"/>
        </dgm:presLayoutVars>
      </dgm:prSet>
      <dgm:spPr/>
      <dgm:t>
        <a:bodyPr/>
        <a:lstStyle/>
        <a:p>
          <a:endParaRPr lang="en-US"/>
        </a:p>
      </dgm:t>
    </dgm:pt>
    <dgm:pt modelId="{640B823C-C5F6-4264-A25B-B905BD76A43C}" type="pres">
      <dgm:prSet presAssocID="{7F0CF68F-96FF-4FCA-BAFA-C1A89E69BE4B}" presName="accent_6" presStyleCnt="0"/>
      <dgm:spPr/>
      <dgm:t>
        <a:bodyPr/>
        <a:lstStyle/>
        <a:p>
          <a:endParaRPr lang="en-US"/>
        </a:p>
      </dgm:t>
    </dgm:pt>
    <dgm:pt modelId="{D215E033-5845-4A8D-A6FB-0C0C47885A2A}" type="pres">
      <dgm:prSet presAssocID="{7F0CF68F-96FF-4FCA-BAFA-C1A89E69BE4B}" presName="accentRepeatNode" presStyleLbl="solidFgAcc1" presStyleIdx="5" presStyleCnt="6"/>
      <dgm:spPr/>
      <dgm:t>
        <a:bodyPr/>
        <a:lstStyle/>
        <a:p>
          <a:endParaRPr lang="en-US"/>
        </a:p>
      </dgm:t>
    </dgm:pt>
  </dgm:ptLst>
  <dgm:cxnLst>
    <dgm:cxn modelId="{A62EE83C-C0D7-4D4C-8A7A-6EA60FEEEE3D}" type="presOf" srcId="{64FF21DC-1E29-4A6D-A581-3361A8F3D573}" destId="{4187664E-DA39-4783-804B-BF13DF27DC20}" srcOrd="0" destOrd="0" presId="urn:microsoft.com/office/officeart/2008/layout/VerticalCurvedList"/>
    <dgm:cxn modelId="{1B5626A5-0CAB-41A2-9EDD-9139A48F7D92}" type="presOf" srcId="{7F0CF68F-96FF-4FCA-BAFA-C1A89E69BE4B}" destId="{DE5945F1-3092-4E82-BC84-49C40DA6FFA8}" srcOrd="0" destOrd="0" presId="urn:microsoft.com/office/officeart/2008/layout/VerticalCurvedList"/>
    <dgm:cxn modelId="{178BE8B7-7BE2-4712-AADD-4D5AD19E44D4}" srcId="{64FF21DC-1E29-4A6D-A581-3361A8F3D573}" destId="{7F0CF68F-96FF-4FCA-BAFA-C1A89E69BE4B}" srcOrd="5" destOrd="0" parTransId="{B53A29DE-1443-40E1-A051-8D894BD2E213}" sibTransId="{724CDD04-9825-4EEB-B90E-92B3758C0D9F}"/>
    <dgm:cxn modelId="{3DDB8E7D-1BF6-45DB-A8E8-648F447D8C32}" type="presOf" srcId="{D9B29596-A300-4387-AD11-B5F08FAF37C8}" destId="{EACBD513-4E94-42BE-8A67-CDA3D7029A78}" srcOrd="0" destOrd="0" presId="urn:microsoft.com/office/officeart/2008/layout/VerticalCurvedList"/>
    <dgm:cxn modelId="{9A400FCB-4B82-460B-AB3A-5F557E1ACCF0}" srcId="{64FF21DC-1E29-4A6D-A581-3361A8F3D573}" destId="{645404EE-92F9-44A4-9074-6D9FE9583ECA}" srcOrd="1" destOrd="0" parTransId="{41A17C33-8B5F-452C-9738-3EA319A40947}" sibTransId="{21AC927B-E215-4711-9A81-DAA009857B8C}"/>
    <dgm:cxn modelId="{2F4C8890-D717-402B-8C53-710E7B35F723}" srcId="{64FF21DC-1E29-4A6D-A581-3361A8F3D573}" destId="{DDE59E83-03FF-49FF-9266-8BB668ED2A64}" srcOrd="4" destOrd="0" parTransId="{51DAF873-193D-4298-B65D-C1DD2AB52BFF}" sibTransId="{2709BBED-9EFB-42BF-8ECA-7F6056637C39}"/>
    <dgm:cxn modelId="{0978D4CD-1A90-4681-9363-956CF15F4B53}" type="presOf" srcId="{BB79ACED-A46D-4BE5-AC84-8B8337B9C8CC}" destId="{889475DC-3C4B-4EDA-AF7D-65C12A8DA986}" srcOrd="0" destOrd="0" presId="urn:microsoft.com/office/officeart/2008/layout/VerticalCurvedList"/>
    <dgm:cxn modelId="{5B96D63F-5387-47B6-9B61-AA877610CAB5}" srcId="{64FF21DC-1E29-4A6D-A581-3361A8F3D573}" destId="{BB79ACED-A46D-4BE5-AC84-8B8337B9C8CC}" srcOrd="3" destOrd="0" parTransId="{3B5F9C4B-FDD4-4367-9D05-EEA79241F9CA}" sibTransId="{50AF34EC-39EA-429C-9836-A0062E859242}"/>
    <dgm:cxn modelId="{B83CDBBE-3C8E-4AEB-9226-5D051D4B72BF}" type="presOf" srcId="{B4F6870B-986B-485E-9F34-2A079CC22AA9}" destId="{6C356F0D-B346-4693-9793-5B758EEFC995}" srcOrd="0" destOrd="0" presId="urn:microsoft.com/office/officeart/2008/layout/VerticalCurvedList"/>
    <dgm:cxn modelId="{CC3B2B5F-9D9F-4CC4-B4F4-48A0A4231A68}" type="presOf" srcId="{EF50D2BE-DADD-462B-8DDB-C8F876A3D1E1}" destId="{45815922-C8EC-40FA-AF3C-9F77DC0B1CA2}" srcOrd="0" destOrd="0" presId="urn:microsoft.com/office/officeart/2008/layout/VerticalCurvedList"/>
    <dgm:cxn modelId="{57F69C8F-DF63-4585-9A8D-E14509B4DD21}" type="presOf" srcId="{645404EE-92F9-44A4-9074-6D9FE9583ECA}" destId="{A2C66CA9-0FAD-4BD8-A640-35350C2ACFC1}" srcOrd="0" destOrd="0" presId="urn:microsoft.com/office/officeart/2008/layout/VerticalCurvedList"/>
    <dgm:cxn modelId="{D50C377C-3A6F-4494-ACBC-21935FA8245E}" srcId="{64FF21DC-1E29-4A6D-A581-3361A8F3D573}" destId="{EF50D2BE-DADD-462B-8DDB-C8F876A3D1E1}" srcOrd="2" destOrd="0" parTransId="{E5905ECA-F81C-4963-A4AA-152195240078}" sibTransId="{53C45F48-5209-41DF-A25B-11F313C3388B}"/>
    <dgm:cxn modelId="{1FE0C37C-FA40-410A-A7EE-0EFBCA795AE1}" type="presOf" srcId="{DDE59E83-03FF-49FF-9266-8BB668ED2A64}" destId="{FE39756F-9F17-41D0-9B55-859C33E10A17}" srcOrd="0" destOrd="0" presId="urn:microsoft.com/office/officeart/2008/layout/VerticalCurvedList"/>
    <dgm:cxn modelId="{525828FC-EAFB-47C2-B5AF-E82AF1119FA9}" srcId="{64FF21DC-1E29-4A6D-A581-3361A8F3D573}" destId="{B4F6870B-986B-485E-9F34-2A079CC22AA9}" srcOrd="0" destOrd="0" parTransId="{40519B60-3480-473E-B90A-CE45259C7EDB}" sibTransId="{D9B29596-A300-4387-AD11-B5F08FAF37C8}"/>
    <dgm:cxn modelId="{3B17A1B4-C3E8-4281-9CA8-187542D59F7E}" type="presParOf" srcId="{4187664E-DA39-4783-804B-BF13DF27DC20}" destId="{AFAAC81B-3176-410E-A66B-724DF4184274}" srcOrd="0" destOrd="0" presId="urn:microsoft.com/office/officeart/2008/layout/VerticalCurvedList"/>
    <dgm:cxn modelId="{E64F49C9-B3D3-4419-B5F2-87F34A75897C}" type="presParOf" srcId="{AFAAC81B-3176-410E-A66B-724DF4184274}" destId="{29CCB482-4FBA-4BDA-8E86-F767434E47B9}" srcOrd="0" destOrd="0" presId="urn:microsoft.com/office/officeart/2008/layout/VerticalCurvedList"/>
    <dgm:cxn modelId="{12DF16FB-7A84-451A-834C-26D019053A8C}" type="presParOf" srcId="{29CCB482-4FBA-4BDA-8E86-F767434E47B9}" destId="{4A1E567A-385C-4C82-9F25-1E1339E8B284}" srcOrd="0" destOrd="0" presId="urn:microsoft.com/office/officeart/2008/layout/VerticalCurvedList"/>
    <dgm:cxn modelId="{F53972E4-192E-4491-B158-FB87174CA8B8}" type="presParOf" srcId="{29CCB482-4FBA-4BDA-8E86-F767434E47B9}" destId="{EACBD513-4E94-42BE-8A67-CDA3D7029A78}" srcOrd="1" destOrd="0" presId="urn:microsoft.com/office/officeart/2008/layout/VerticalCurvedList"/>
    <dgm:cxn modelId="{8781B5F5-FA2C-458E-B2FF-8CDF1595A920}" type="presParOf" srcId="{29CCB482-4FBA-4BDA-8E86-F767434E47B9}" destId="{82682EA9-0C55-4781-9BB4-F8126B81DA8F}" srcOrd="2" destOrd="0" presId="urn:microsoft.com/office/officeart/2008/layout/VerticalCurvedList"/>
    <dgm:cxn modelId="{B2AF6949-B785-40A3-AE1D-EE2EA79D14A0}" type="presParOf" srcId="{29CCB482-4FBA-4BDA-8E86-F767434E47B9}" destId="{303FDE1E-8589-487C-A2EA-610FEB6649C6}" srcOrd="3" destOrd="0" presId="urn:microsoft.com/office/officeart/2008/layout/VerticalCurvedList"/>
    <dgm:cxn modelId="{27BE411E-E05C-4B15-8B54-C6296C53036C}" type="presParOf" srcId="{AFAAC81B-3176-410E-A66B-724DF4184274}" destId="{6C356F0D-B346-4693-9793-5B758EEFC995}" srcOrd="1" destOrd="0" presId="urn:microsoft.com/office/officeart/2008/layout/VerticalCurvedList"/>
    <dgm:cxn modelId="{A5AB7AA8-CF75-4C92-A899-2E909B345B08}" type="presParOf" srcId="{AFAAC81B-3176-410E-A66B-724DF4184274}" destId="{527DB406-EB3F-4D4A-A722-C9A840B1E3C2}" srcOrd="2" destOrd="0" presId="urn:microsoft.com/office/officeart/2008/layout/VerticalCurvedList"/>
    <dgm:cxn modelId="{18745254-DCDE-484B-9D9C-C1B3D1A98EE4}" type="presParOf" srcId="{527DB406-EB3F-4D4A-A722-C9A840B1E3C2}" destId="{5A1AE0FE-221E-4D8B-8393-18F971FF9D92}" srcOrd="0" destOrd="0" presId="urn:microsoft.com/office/officeart/2008/layout/VerticalCurvedList"/>
    <dgm:cxn modelId="{59689966-38AF-44BC-ADED-37F5E2D06534}" type="presParOf" srcId="{AFAAC81B-3176-410E-A66B-724DF4184274}" destId="{A2C66CA9-0FAD-4BD8-A640-35350C2ACFC1}" srcOrd="3" destOrd="0" presId="urn:microsoft.com/office/officeart/2008/layout/VerticalCurvedList"/>
    <dgm:cxn modelId="{0E020228-9C81-4558-9D8D-F9799A04B606}" type="presParOf" srcId="{AFAAC81B-3176-410E-A66B-724DF4184274}" destId="{778A6F1F-D3E7-4B19-AD07-B0171901DE6D}" srcOrd="4" destOrd="0" presId="urn:microsoft.com/office/officeart/2008/layout/VerticalCurvedList"/>
    <dgm:cxn modelId="{89CB7F98-07D7-4163-94F8-F2E596F94817}" type="presParOf" srcId="{778A6F1F-D3E7-4B19-AD07-B0171901DE6D}" destId="{1954ABF3-D658-4A83-A72D-59254C5AC5DD}" srcOrd="0" destOrd="0" presId="urn:microsoft.com/office/officeart/2008/layout/VerticalCurvedList"/>
    <dgm:cxn modelId="{32C903F2-5A7D-46A5-AD6C-A115C9D6CD22}" type="presParOf" srcId="{AFAAC81B-3176-410E-A66B-724DF4184274}" destId="{45815922-C8EC-40FA-AF3C-9F77DC0B1CA2}" srcOrd="5" destOrd="0" presId="urn:microsoft.com/office/officeart/2008/layout/VerticalCurvedList"/>
    <dgm:cxn modelId="{828BA2E2-B367-43FF-82A2-BE31596F04A4}" type="presParOf" srcId="{AFAAC81B-3176-410E-A66B-724DF4184274}" destId="{B98DA23D-2749-466D-9343-AB35D383010B}" srcOrd="6" destOrd="0" presId="urn:microsoft.com/office/officeart/2008/layout/VerticalCurvedList"/>
    <dgm:cxn modelId="{6C274EED-7AC8-4371-B579-E346FB6B1A8B}" type="presParOf" srcId="{B98DA23D-2749-466D-9343-AB35D383010B}" destId="{E0E606FF-A7FF-4B00-A0BF-69BED5A2519D}" srcOrd="0" destOrd="0" presId="urn:microsoft.com/office/officeart/2008/layout/VerticalCurvedList"/>
    <dgm:cxn modelId="{128B6199-0624-4D95-BAB8-EF9FBD360CCB}" type="presParOf" srcId="{AFAAC81B-3176-410E-A66B-724DF4184274}" destId="{889475DC-3C4B-4EDA-AF7D-65C12A8DA986}" srcOrd="7" destOrd="0" presId="urn:microsoft.com/office/officeart/2008/layout/VerticalCurvedList"/>
    <dgm:cxn modelId="{D58D23DD-571E-42FD-B838-97DA8AFB8233}" type="presParOf" srcId="{AFAAC81B-3176-410E-A66B-724DF4184274}" destId="{2E2C1B2B-0DAD-49D8-8694-5E9030A4A9AD}" srcOrd="8" destOrd="0" presId="urn:microsoft.com/office/officeart/2008/layout/VerticalCurvedList"/>
    <dgm:cxn modelId="{FFCA5429-E080-4172-AA97-E8C5786CC3C8}" type="presParOf" srcId="{2E2C1B2B-0DAD-49D8-8694-5E9030A4A9AD}" destId="{C1CBE3A9-9BE5-48C3-9168-C97FAABCAE43}" srcOrd="0" destOrd="0" presId="urn:microsoft.com/office/officeart/2008/layout/VerticalCurvedList"/>
    <dgm:cxn modelId="{671CA392-39CD-4E3E-A53C-6DAE7EA852BE}" type="presParOf" srcId="{AFAAC81B-3176-410E-A66B-724DF4184274}" destId="{FE39756F-9F17-41D0-9B55-859C33E10A17}" srcOrd="9" destOrd="0" presId="urn:microsoft.com/office/officeart/2008/layout/VerticalCurvedList"/>
    <dgm:cxn modelId="{8D876A63-9A28-4737-9034-2D1840D7649B}" type="presParOf" srcId="{AFAAC81B-3176-410E-A66B-724DF4184274}" destId="{DF739CAC-5E0C-4813-8AA8-6AF787ED548E}" srcOrd="10" destOrd="0" presId="urn:microsoft.com/office/officeart/2008/layout/VerticalCurvedList"/>
    <dgm:cxn modelId="{02DA3EDF-589A-4D2E-AB46-31EDD73B66AD}" type="presParOf" srcId="{DF739CAC-5E0C-4813-8AA8-6AF787ED548E}" destId="{9E3A4A0A-FFD2-493C-8B4C-4099F41BDD34}" srcOrd="0" destOrd="0" presId="urn:microsoft.com/office/officeart/2008/layout/VerticalCurvedList"/>
    <dgm:cxn modelId="{C218DF24-EEC2-41F5-9554-4BA591191EE9}" type="presParOf" srcId="{AFAAC81B-3176-410E-A66B-724DF4184274}" destId="{DE5945F1-3092-4E82-BC84-49C40DA6FFA8}" srcOrd="11" destOrd="0" presId="urn:microsoft.com/office/officeart/2008/layout/VerticalCurvedList"/>
    <dgm:cxn modelId="{DB3D8DB7-8FE9-4504-9A23-2903F0DEEAEB}" type="presParOf" srcId="{AFAAC81B-3176-410E-A66B-724DF4184274}" destId="{640B823C-C5F6-4264-A25B-B905BD76A43C}" srcOrd="12" destOrd="0" presId="urn:microsoft.com/office/officeart/2008/layout/VerticalCurvedList"/>
    <dgm:cxn modelId="{810B8459-E0FA-47CE-9787-429BD758E463}" type="presParOf" srcId="{640B823C-C5F6-4264-A25B-B905BD76A43C}" destId="{D215E033-5845-4A8D-A6FB-0C0C47885A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56785F-A0F7-4F36-928C-28E503C72CE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F888C1F2-8536-4FC6-8BCC-390FB1141BD6}">
      <dgm:prSet phldrT="[Text]"/>
      <dgm:spPr/>
      <dgm:t>
        <a:bodyPr/>
        <a:lstStyle/>
        <a:p>
          <a:r>
            <a:rPr lang="en-US" dirty="0" smtClean="0"/>
            <a:t>Data governance is a system to improve the effectiveness of the organization, not an activity for its own sake</a:t>
          </a:r>
          <a:endParaRPr lang="en-US" dirty="0"/>
        </a:p>
      </dgm:t>
    </dgm:pt>
    <dgm:pt modelId="{A2D0E77A-C16C-46A8-9D49-2902B40A8372}" type="parTrans" cxnId="{CD37E4AD-3254-4C92-A541-9508B4506C4D}">
      <dgm:prSet/>
      <dgm:spPr/>
      <dgm:t>
        <a:bodyPr/>
        <a:lstStyle/>
        <a:p>
          <a:endParaRPr lang="en-US"/>
        </a:p>
      </dgm:t>
    </dgm:pt>
    <dgm:pt modelId="{62C93E4C-781E-44D3-91D2-225B1F94A265}" type="sibTrans" cxnId="{CD37E4AD-3254-4C92-A541-9508B4506C4D}">
      <dgm:prSet/>
      <dgm:spPr/>
      <dgm:t>
        <a:bodyPr/>
        <a:lstStyle/>
        <a:p>
          <a:endParaRPr lang="en-US"/>
        </a:p>
      </dgm:t>
    </dgm:pt>
    <dgm:pt modelId="{95799CCA-3503-4397-A628-4CF3A34410D6}">
      <dgm:prSet/>
      <dgm:spPr/>
      <dgm:t>
        <a:bodyPr/>
        <a:lstStyle/>
        <a:p>
          <a:r>
            <a:rPr lang="en-US" dirty="0" smtClean="0"/>
            <a:t>Anchor data governance to mission when justifying need or presenting structure</a:t>
          </a:r>
          <a:endParaRPr lang="en-US" dirty="0"/>
        </a:p>
      </dgm:t>
    </dgm:pt>
    <dgm:pt modelId="{383C6E85-E473-4B3C-8168-88B62E72858B}" type="parTrans" cxnId="{71FDF307-8F51-4E6B-88BA-2799E87A97B1}">
      <dgm:prSet/>
      <dgm:spPr/>
      <dgm:t>
        <a:bodyPr/>
        <a:lstStyle/>
        <a:p>
          <a:endParaRPr lang="en-US"/>
        </a:p>
      </dgm:t>
    </dgm:pt>
    <dgm:pt modelId="{7D39FD18-C2CF-4362-927B-D0F3795B6F3E}" type="sibTrans" cxnId="{71FDF307-8F51-4E6B-88BA-2799E87A97B1}">
      <dgm:prSet/>
      <dgm:spPr/>
      <dgm:t>
        <a:bodyPr/>
        <a:lstStyle/>
        <a:p>
          <a:endParaRPr lang="en-US"/>
        </a:p>
      </dgm:t>
    </dgm:pt>
    <dgm:pt modelId="{FF657491-D092-407D-8EF4-FA00C4D5E8BB}" type="pres">
      <dgm:prSet presAssocID="{4B56785F-A0F7-4F36-928C-28E503C72CE8}" presName="linear" presStyleCnt="0">
        <dgm:presLayoutVars>
          <dgm:animLvl val="lvl"/>
          <dgm:resizeHandles val="exact"/>
        </dgm:presLayoutVars>
      </dgm:prSet>
      <dgm:spPr/>
      <dgm:t>
        <a:bodyPr/>
        <a:lstStyle/>
        <a:p>
          <a:endParaRPr lang="en-US"/>
        </a:p>
      </dgm:t>
    </dgm:pt>
    <dgm:pt modelId="{5147B832-0F23-44C9-BFF7-5A45D173275E}" type="pres">
      <dgm:prSet presAssocID="{F888C1F2-8536-4FC6-8BCC-390FB1141BD6}" presName="parentText" presStyleLbl="node1" presStyleIdx="0" presStyleCnt="2">
        <dgm:presLayoutVars>
          <dgm:chMax val="0"/>
          <dgm:bulletEnabled val="1"/>
        </dgm:presLayoutVars>
      </dgm:prSet>
      <dgm:spPr/>
      <dgm:t>
        <a:bodyPr/>
        <a:lstStyle/>
        <a:p>
          <a:endParaRPr lang="en-US"/>
        </a:p>
      </dgm:t>
    </dgm:pt>
    <dgm:pt modelId="{0D34D332-8EAF-4A56-AFF6-999DE17FBDFF}" type="pres">
      <dgm:prSet presAssocID="{62C93E4C-781E-44D3-91D2-225B1F94A265}" presName="spacer" presStyleCnt="0"/>
      <dgm:spPr/>
    </dgm:pt>
    <dgm:pt modelId="{33110BA2-298A-4D9A-B61A-3464EFC9BE9C}" type="pres">
      <dgm:prSet presAssocID="{95799CCA-3503-4397-A628-4CF3A34410D6}" presName="parentText" presStyleLbl="node1" presStyleIdx="1" presStyleCnt="2">
        <dgm:presLayoutVars>
          <dgm:chMax val="0"/>
          <dgm:bulletEnabled val="1"/>
        </dgm:presLayoutVars>
      </dgm:prSet>
      <dgm:spPr/>
      <dgm:t>
        <a:bodyPr/>
        <a:lstStyle/>
        <a:p>
          <a:endParaRPr lang="en-US"/>
        </a:p>
      </dgm:t>
    </dgm:pt>
  </dgm:ptLst>
  <dgm:cxnLst>
    <dgm:cxn modelId="{CD37E4AD-3254-4C92-A541-9508B4506C4D}" srcId="{4B56785F-A0F7-4F36-928C-28E503C72CE8}" destId="{F888C1F2-8536-4FC6-8BCC-390FB1141BD6}" srcOrd="0" destOrd="0" parTransId="{A2D0E77A-C16C-46A8-9D49-2902B40A8372}" sibTransId="{62C93E4C-781E-44D3-91D2-225B1F94A265}"/>
    <dgm:cxn modelId="{00F82EAE-B293-4539-88A3-78085FE0F8FD}" type="presOf" srcId="{F888C1F2-8536-4FC6-8BCC-390FB1141BD6}" destId="{5147B832-0F23-44C9-BFF7-5A45D173275E}" srcOrd="0" destOrd="0" presId="urn:microsoft.com/office/officeart/2005/8/layout/vList2"/>
    <dgm:cxn modelId="{8450CB1F-E952-4118-B887-B78C4104FCA8}" type="presOf" srcId="{4B56785F-A0F7-4F36-928C-28E503C72CE8}" destId="{FF657491-D092-407D-8EF4-FA00C4D5E8BB}" srcOrd="0" destOrd="0" presId="urn:microsoft.com/office/officeart/2005/8/layout/vList2"/>
    <dgm:cxn modelId="{71FDF307-8F51-4E6B-88BA-2799E87A97B1}" srcId="{4B56785F-A0F7-4F36-928C-28E503C72CE8}" destId="{95799CCA-3503-4397-A628-4CF3A34410D6}" srcOrd="1" destOrd="0" parTransId="{383C6E85-E473-4B3C-8168-88B62E72858B}" sibTransId="{7D39FD18-C2CF-4362-927B-D0F3795B6F3E}"/>
    <dgm:cxn modelId="{BF34CF41-CB6A-410B-9803-D8587AA65801}" type="presOf" srcId="{95799CCA-3503-4397-A628-4CF3A34410D6}" destId="{33110BA2-298A-4D9A-B61A-3464EFC9BE9C}" srcOrd="0" destOrd="0" presId="urn:microsoft.com/office/officeart/2005/8/layout/vList2"/>
    <dgm:cxn modelId="{E21806DF-18D0-4B4B-8FD7-3054D226E5CA}" type="presParOf" srcId="{FF657491-D092-407D-8EF4-FA00C4D5E8BB}" destId="{5147B832-0F23-44C9-BFF7-5A45D173275E}" srcOrd="0" destOrd="0" presId="urn:microsoft.com/office/officeart/2005/8/layout/vList2"/>
    <dgm:cxn modelId="{4F60E848-3900-46F1-A85A-2E7B22299697}" type="presParOf" srcId="{FF657491-D092-407D-8EF4-FA00C4D5E8BB}" destId="{0D34D332-8EAF-4A56-AFF6-999DE17FBDFF}" srcOrd="1" destOrd="0" presId="urn:microsoft.com/office/officeart/2005/8/layout/vList2"/>
    <dgm:cxn modelId="{740DE9C7-9EF4-4051-8BEA-CC1DA3D2D3FA}" type="presParOf" srcId="{FF657491-D092-407D-8EF4-FA00C4D5E8BB}" destId="{33110BA2-298A-4D9A-B61A-3464EFC9BE9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F36C6B-B742-45CD-8957-1058DDD709DD}" type="doc">
      <dgm:prSet loTypeId="urn:microsoft.com/office/officeart/2005/8/layout/hierarchy6" loCatId="hierarchy" qsTypeId="urn:microsoft.com/office/officeart/2005/8/quickstyle/3d2" qsCatId="3D" csTypeId="urn:microsoft.com/office/officeart/2005/8/colors/accent0_3" csCatId="mainScheme" phldr="1"/>
      <dgm:spPr/>
      <dgm:t>
        <a:bodyPr/>
        <a:lstStyle/>
        <a:p>
          <a:endParaRPr lang="en-US"/>
        </a:p>
      </dgm:t>
    </dgm:pt>
    <dgm:pt modelId="{588B6A00-95F0-42E3-AF1A-197FC84E181F}">
      <dgm:prSet phldrT="[Text]" custT="1"/>
      <dgm:spPr/>
      <dgm:t>
        <a:bodyPr/>
        <a:lstStyle/>
        <a:p>
          <a:r>
            <a:rPr lang="en-US" sz="1600" dirty="0" smtClean="0">
              <a:latin typeface="Arial" panose="020B0604020202020204" pitchFamily="34" charset="0"/>
              <a:cs typeface="Arial" panose="020B0604020202020204" pitchFamily="34" charset="0"/>
            </a:rPr>
            <a:t>Data Governance Council</a:t>
          </a:r>
          <a:endParaRPr lang="en-US" sz="1600" dirty="0">
            <a:latin typeface="Arial" panose="020B0604020202020204" pitchFamily="34" charset="0"/>
            <a:cs typeface="Arial" panose="020B0604020202020204" pitchFamily="34" charset="0"/>
          </a:endParaRPr>
        </a:p>
      </dgm:t>
    </dgm:pt>
    <dgm:pt modelId="{99AFB026-9433-48D6-9554-F8F415EF4158}" type="parTrans" cxnId="{221B6AFA-CD5F-4B80-82E6-7DA8FBCD79B6}">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A488ED8-193D-4977-8055-0AEE7E69DEB5}" type="sibTrans" cxnId="{221B6AFA-CD5F-4B80-82E6-7DA8FBCD79B6}">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8D7BE67B-308C-49C7-827E-2F475827C897}">
      <dgm:prSet phldrT="[Text]" custT="1"/>
      <dgm:spPr/>
      <dgm:t>
        <a:bodyPr/>
        <a:lstStyle/>
        <a:p>
          <a:r>
            <a:rPr lang="en-US" sz="1600" dirty="0" smtClean="0">
              <a:latin typeface="Arial" panose="020B0604020202020204" pitchFamily="34" charset="0"/>
              <a:cs typeface="Arial" panose="020B0604020202020204" pitchFamily="34" charset="0"/>
            </a:rPr>
            <a:t>Finance</a:t>
          </a:r>
          <a:endParaRPr lang="en-US" sz="1600" dirty="0">
            <a:latin typeface="Arial" panose="020B0604020202020204" pitchFamily="34" charset="0"/>
            <a:cs typeface="Arial" panose="020B0604020202020204" pitchFamily="34" charset="0"/>
          </a:endParaRPr>
        </a:p>
      </dgm:t>
    </dgm:pt>
    <dgm:pt modelId="{561D0B78-6F89-4BBE-B2C7-B44A088B1245}" type="parTrans" cxnId="{BE3DB666-9460-4485-A499-8DFB81707598}">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30A66A3-8F4E-4A15-BE39-B76C321FC8E5}" type="sibTrans" cxnId="{BE3DB666-9460-4485-A499-8DFB81707598}">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DA30296B-CA5A-4BE9-A149-7C372998D980}">
      <dgm:prSet phldrT="[Text]" custT="1"/>
      <dgm:spPr/>
      <dgm:t>
        <a:bodyPr/>
        <a:lstStyle/>
        <a:p>
          <a:r>
            <a:rPr lang="en-US" sz="1600" dirty="0" smtClean="0">
              <a:latin typeface="Arial" panose="020B0604020202020204" pitchFamily="34" charset="0"/>
              <a:cs typeface="Arial" panose="020B0604020202020204" pitchFamily="34" charset="0"/>
            </a:rPr>
            <a:t>Student</a:t>
          </a:r>
          <a:endParaRPr lang="en-US" sz="1600" dirty="0">
            <a:latin typeface="Arial" panose="020B0604020202020204" pitchFamily="34" charset="0"/>
            <a:cs typeface="Arial" panose="020B0604020202020204" pitchFamily="34" charset="0"/>
          </a:endParaRPr>
        </a:p>
      </dgm:t>
    </dgm:pt>
    <dgm:pt modelId="{DE34580B-FFFF-4C92-881D-C2821354A189}" type="parTrans" cxnId="{26396214-633B-40F5-9495-94AFCA91428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299AAF38-FA24-4514-8219-85E277AD0D5B}" type="sibTrans" cxnId="{26396214-633B-40F5-9495-94AFCA91428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404F3F2-E6DF-4771-986E-2B3A449B6077}">
      <dgm:prSet phldrT="[Text]" custT="1"/>
      <dgm:spPr/>
      <dgm:t>
        <a:bodyPr/>
        <a:lstStyle/>
        <a:p>
          <a:r>
            <a:rPr lang="en-US" sz="1600" dirty="0" smtClean="0">
              <a:latin typeface="Arial" panose="020B0604020202020204" pitchFamily="34" charset="0"/>
              <a:cs typeface="Arial" panose="020B0604020202020204" pitchFamily="34" charset="0"/>
            </a:rPr>
            <a:t>Human Resources</a:t>
          </a:r>
          <a:endParaRPr lang="en-US" sz="1600" dirty="0">
            <a:latin typeface="Arial" panose="020B0604020202020204" pitchFamily="34" charset="0"/>
            <a:cs typeface="Arial" panose="020B0604020202020204" pitchFamily="34" charset="0"/>
          </a:endParaRPr>
        </a:p>
      </dgm:t>
    </dgm:pt>
    <dgm:pt modelId="{5D376DB6-D531-4B1D-A5AD-22BE8F36E8D3}" type="parTrans" cxnId="{7E91C85D-1555-49D3-AB3F-D4DDF66D2AD1}">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668649CC-BA5E-4D82-A939-BCFE71AE7F3A}" type="sibTrans" cxnId="{7E91C85D-1555-49D3-AB3F-D4DDF66D2AD1}">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6B12BCE5-52E6-45C8-8166-CEAA3764FBA2}">
      <dgm:prSet custT="1"/>
      <dgm:spPr/>
      <dgm:t>
        <a:bodyPr/>
        <a:lstStyle/>
        <a:p>
          <a:r>
            <a:rPr lang="en-US" sz="1600" dirty="0" smtClean="0">
              <a:latin typeface="Arial" panose="020B0604020202020204" pitchFamily="34" charset="0"/>
              <a:cs typeface="Arial" panose="020B0604020202020204" pitchFamily="34" charset="0"/>
            </a:rPr>
            <a:t>Data Stewards</a:t>
          </a:r>
          <a:endParaRPr lang="en-US" sz="1600" dirty="0">
            <a:latin typeface="Arial" panose="020B0604020202020204" pitchFamily="34" charset="0"/>
            <a:cs typeface="Arial" panose="020B0604020202020204" pitchFamily="34" charset="0"/>
          </a:endParaRPr>
        </a:p>
      </dgm:t>
    </dgm:pt>
    <dgm:pt modelId="{1BE65859-1A5B-4AF5-9A18-EA757CBB0387}" type="parTrans" cxnId="{64A9CEA4-819C-4945-BB42-394E3ABB9E17}">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E397363D-6738-4173-8681-BCC0D1FEF09E}" type="sibTrans" cxnId="{64A9CEA4-819C-4945-BB42-394E3ABB9E17}">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9957159-6BEC-4BA9-A33D-E65556864E8A}">
      <dgm:prSet custT="1"/>
      <dgm:spPr/>
      <dgm:t>
        <a:bodyPr/>
        <a:lstStyle/>
        <a:p>
          <a:r>
            <a:rPr lang="en-US" sz="1600" dirty="0" smtClean="0">
              <a:latin typeface="Arial" panose="020B0604020202020204" pitchFamily="34" charset="0"/>
              <a:cs typeface="Arial" panose="020B0604020202020204" pitchFamily="34" charset="0"/>
            </a:rPr>
            <a:t>Data Stewards</a:t>
          </a:r>
          <a:endParaRPr lang="en-US" sz="1600" dirty="0">
            <a:latin typeface="Arial" panose="020B0604020202020204" pitchFamily="34" charset="0"/>
            <a:cs typeface="Arial" panose="020B0604020202020204" pitchFamily="34" charset="0"/>
          </a:endParaRPr>
        </a:p>
      </dgm:t>
    </dgm:pt>
    <dgm:pt modelId="{CF5F2170-DCA0-442E-90B2-A5B3A8084CA3}" type="parTrans" cxnId="{30F3249A-B27B-4156-A825-CFCBF2C42C9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C2B1F88-4755-46B7-A864-9FD347758844}" type="sibTrans" cxnId="{30F3249A-B27B-4156-A825-CFCBF2C42C9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9599429-4098-4FCD-82C3-439D8FE5483B}">
      <dgm:prSet custT="1"/>
      <dgm:spPr/>
      <dgm:t>
        <a:bodyPr/>
        <a:lstStyle/>
        <a:p>
          <a:r>
            <a:rPr lang="en-US" sz="1600" dirty="0" smtClean="0">
              <a:latin typeface="Arial" panose="020B0604020202020204" pitchFamily="34" charset="0"/>
              <a:cs typeface="Arial" panose="020B0604020202020204" pitchFamily="34" charset="0"/>
            </a:rPr>
            <a:t>Data Stewards</a:t>
          </a:r>
          <a:endParaRPr lang="en-US" sz="1600" dirty="0">
            <a:latin typeface="Arial" panose="020B0604020202020204" pitchFamily="34" charset="0"/>
            <a:cs typeface="Arial" panose="020B0604020202020204" pitchFamily="34" charset="0"/>
          </a:endParaRPr>
        </a:p>
      </dgm:t>
    </dgm:pt>
    <dgm:pt modelId="{3A1B5BFC-8CD3-4DF1-A631-84D38D4B00F2}" type="parTrans" cxnId="{2C25D9B0-BE61-4F4C-8D9F-08631BC4FB2D}">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421B5B45-1D52-477C-92CA-2364608D683D}" type="sibTrans" cxnId="{2C25D9B0-BE61-4F4C-8D9F-08631BC4FB2D}">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7513C36-AA26-471E-AC9F-603B1F262A26}">
      <dgm:prSet custT="1"/>
      <dgm:spPr/>
      <dgm:t>
        <a:bodyPr/>
        <a:lstStyle/>
        <a:p>
          <a:r>
            <a:rPr lang="en-US" sz="1600" dirty="0" smtClean="0">
              <a:latin typeface="Arial" panose="020B0604020202020204" pitchFamily="34" charset="0"/>
              <a:cs typeface="Arial" panose="020B0604020202020204" pitchFamily="34" charset="0"/>
            </a:rPr>
            <a:t>VP Council</a:t>
          </a:r>
          <a:endParaRPr lang="en-US" sz="1600" dirty="0">
            <a:latin typeface="Arial" panose="020B0604020202020204" pitchFamily="34" charset="0"/>
            <a:cs typeface="Arial" panose="020B0604020202020204" pitchFamily="34" charset="0"/>
          </a:endParaRPr>
        </a:p>
      </dgm:t>
    </dgm:pt>
    <dgm:pt modelId="{FFA904E8-BF80-4038-92A8-5ACFD9E0A5A9}" type="parTrans" cxnId="{3B6C2F63-6831-4191-9349-DC61DADA4B0A}">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AD587342-1884-4C15-BA4C-8EF5D43BD9A8}" type="sibTrans" cxnId="{3B6C2F63-6831-4191-9349-DC61DADA4B0A}">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9C664A7-2B9C-4429-8503-A3A0504C0175}" type="pres">
      <dgm:prSet presAssocID="{B3F36C6B-B742-45CD-8957-1058DDD709DD}" presName="mainComposite" presStyleCnt="0">
        <dgm:presLayoutVars>
          <dgm:chPref val="1"/>
          <dgm:dir/>
          <dgm:animOne val="branch"/>
          <dgm:animLvl val="lvl"/>
          <dgm:resizeHandles val="exact"/>
        </dgm:presLayoutVars>
      </dgm:prSet>
      <dgm:spPr/>
      <dgm:t>
        <a:bodyPr/>
        <a:lstStyle/>
        <a:p>
          <a:endParaRPr lang="en-US"/>
        </a:p>
      </dgm:t>
    </dgm:pt>
    <dgm:pt modelId="{613624A2-D753-4334-897B-CD8F7EEE89F4}" type="pres">
      <dgm:prSet presAssocID="{B3F36C6B-B742-45CD-8957-1058DDD709DD}" presName="hierFlow" presStyleCnt="0"/>
      <dgm:spPr/>
      <dgm:t>
        <a:bodyPr/>
        <a:lstStyle/>
        <a:p>
          <a:endParaRPr lang="en-US"/>
        </a:p>
      </dgm:t>
    </dgm:pt>
    <dgm:pt modelId="{8BC3BD6E-D420-491C-92A9-5583A168C6AD}" type="pres">
      <dgm:prSet presAssocID="{B3F36C6B-B742-45CD-8957-1058DDD709DD}" presName="hierChild1" presStyleCnt="0">
        <dgm:presLayoutVars>
          <dgm:chPref val="1"/>
          <dgm:animOne val="branch"/>
          <dgm:animLvl val="lvl"/>
        </dgm:presLayoutVars>
      </dgm:prSet>
      <dgm:spPr/>
      <dgm:t>
        <a:bodyPr/>
        <a:lstStyle/>
        <a:p>
          <a:endParaRPr lang="en-US"/>
        </a:p>
      </dgm:t>
    </dgm:pt>
    <dgm:pt modelId="{9FB34C17-D8A7-4518-BEA5-03134EF6C28A}" type="pres">
      <dgm:prSet presAssocID="{B7513C36-AA26-471E-AC9F-603B1F262A26}" presName="Name14" presStyleCnt="0"/>
      <dgm:spPr/>
      <dgm:t>
        <a:bodyPr/>
        <a:lstStyle/>
        <a:p>
          <a:endParaRPr lang="en-US"/>
        </a:p>
      </dgm:t>
    </dgm:pt>
    <dgm:pt modelId="{BD73407C-178E-427B-ADFE-16D483A08FD7}" type="pres">
      <dgm:prSet presAssocID="{B7513C36-AA26-471E-AC9F-603B1F262A26}" presName="level1Shape" presStyleLbl="node0" presStyleIdx="0" presStyleCnt="1" custScaleX="231296" custScaleY="133922">
        <dgm:presLayoutVars>
          <dgm:chPref val="3"/>
        </dgm:presLayoutVars>
      </dgm:prSet>
      <dgm:spPr/>
      <dgm:t>
        <a:bodyPr/>
        <a:lstStyle/>
        <a:p>
          <a:endParaRPr lang="en-US"/>
        </a:p>
      </dgm:t>
    </dgm:pt>
    <dgm:pt modelId="{C111A301-E1C4-4A70-8EC1-030CA4F5AD3B}" type="pres">
      <dgm:prSet presAssocID="{B7513C36-AA26-471E-AC9F-603B1F262A26}" presName="hierChild2" presStyleCnt="0"/>
      <dgm:spPr/>
      <dgm:t>
        <a:bodyPr/>
        <a:lstStyle/>
        <a:p>
          <a:endParaRPr lang="en-US"/>
        </a:p>
      </dgm:t>
    </dgm:pt>
    <dgm:pt modelId="{41D6E8F3-2094-402F-9AE0-A478C62B59B2}" type="pres">
      <dgm:prSet presAssocID="{99AFB026-9433-48D6-9554-F8F415EF4158}" presName="Name19" presStyleLbl="parChTrans1D2" presStyleIdx="0" presStyleCnt="1"/>
      <dgm:spPr/>
      <dgm:t>
        <a:bodyPr/>
        <a:lstStyle/>
        <a:p>
          <a:endParaRPr lang="en-US"/>
        </a:p>
      </dgm:t>
    </dgm:pt>
    <dgm:pt modelId="{D5245A67-8971-4F02-94D5-6D8DED57ADD0}" type="pres">
      <dgm:prSet presAssocID="{588B6A00-95F0-42E3-AF1A-197FC84E181F}" presName="Name21" presStyleCnt="0"/>
      <dgm:spPr/>
      <dgm:t>
        <a:bodyPr/>
        <a:lstStyle/>
        <a:p>
          <a:endParaRPr lang="en-US"/>
        </a:p>
      </dgm:t>
    </dgm:pt>
    <dgm:pt modelId="{335DEEE1-FD9C-48B9-99BE-5BE0718ABAED}" type="pres">
      <dgm:prSet presAssocID="{588B6A00-95F0-42E3-AF1A-197FC84E181F}" presName="level2Shape" presStyleLbl="node2" presStyleIdx="0" presStyleCnt="1" custScaleX="308395" custScaleY="133922"/>
      <dgm:spPr/>
      <dgm:t>
        <a:bodyPr/>
        <a:lstStyle/>
        <a:p>
          <a:endParaRPr lang="en-US"/>
        </a:p>
      </dgm:t>
    </dgm:pt>
    <dgm:pt modelId="{E2BEA7C1-242E-4707-8CDC-A7E4A0BBD30F}" type="pres">
      <dgm:prSet presAssocID="{588B6A00-95F0-42E3-AF1A-197FC84E181F}" presName="hierChild3" presStyleCnt="0"/>
      <dgm:spPr/>
      <dgm:t>
        <a:bodyPr/>
        <a:lstStyle/>
        <a:p>
          <a:endParaRPr lang="en-US"/>
        </a:p>
      </dgm:t>
    </dgm:pt>
    <dgm:pt modelId="{721BE582-FAD7-4B7E-A047-C6268775CD4C}" type="pres">
      <dgm:prSet presAssocID="{561D0B78-6F89-4BBE-B2C7-B44A088B1245}" presName="Name19" presStyleLbl="parChTrans1D3" presStyleIdx="0" presStyleCnt="3"/>
      <dgm:spPr/>
      <dgm:t>
        <a:bodyPr/>
        <a:lstStyle/>
        <a:p>
          <a:endParaRPr lang="en-US"/>
        </a:p>
      </dgm:t>
    </dgm:pt>
    <dgm:pt modelId="{6359B3C4-3C8C-4963-9974-1D9AEEBA553F}" type="pres">
      <dgm:prSet presAssocID="{8D7BE67B-308C-49C7-827E-2F475827C897}" presName="Name21" presStyleCnt="0"/>
      <dgm:spPr/>
      <dgm:t>
        <a:bodyPr/>
        <a:lstStyle/>
        <a:p>
          <a:endParaRPr lang="en-US"/>
        </a:p>
      </dgm:t>
    </dgm:pt>
    <dgm:pt modelId="{B17F3BFC-3E41-4B92-A750-38FA2C0CDDC4}" type="pres">
      <dgm:prSet presAssocID="{8D7BE67B-308C-49C7-827E-2F475827C897}" presName="level2Shape" presStyleLbl="node3" presStyleIdx="0" presStyleCnt="3" custScaleX="151193" custScaleY="133922"/>
      <dgm:spPr/>
      <dgm:t>
        <a:bodyPr/>
        <a:lstStyle/>
        <a:p>
          <a:endParaRPr lang="en-US"/>
        </a:p>
      </dgm:t>
    </dgm:pt>
    <dgm:pt modelId="{F5DB79B0-5201-465D-9C69-D8195AF37E5C}" type="pres">
      <dgm:prSet presAssocID="{8D7BE67B-308C-49C7-827E-2F475827C897}" presName="hierChild3" presStyleCnt="0"/>
      <dgm:spPr/>
      <dgm:t>
        <a:bodyPr/>
        <a:lstStyle/>
        <a:p>
          <a:endParaRPr lang="en-US"/>
        </a:p>
      </dgm:t>
    </dgm:pt>
    <dgm:pt modelId="{DC24BFAE-659B-449A-A62B-4AD9E4BBAB77}" type="pres">
      <dgm:prSet presAssocID="{1BE65859-1A5B-4AF5-9A18-EA757CBB0387}" presName="Name19" presStyleLbl="parChTrans1D4" presStyleIdx="0" presStyleCnt="3"/>
      <dgm:spPr/>
      <dgm:t>
        <a:bodyPr/>
        <a:lstStyle/>
        <a:p>
          <a:endParaRPr lang="en-US"/>
        </a:p>
      </dgm:t>
    </dgm:pt>
    <dgm:pt modelId="{2FD8404F-6F0A-4865-87DF-339AC879A8D6}" type="pres">
      <dgm:prSet presAssocID="{6B12BCE5-52E6-45C8-8166-CEAA3764FBA2}" presName="Name21" presStyleCnt="0"/>
      <dgm:spPr/>
      <dgm:t>
        <a:bodyPr/>
        <a:lstStyle/>
        <a:p>
          <a:endParaRPr lang="en-US"/>
        </a:p>
      </dgm:t>
    </dgm:pt>
    <dgm:pt modelId="{D54AF146-ABDE-4833-B08A-7840AE54B9B8}" type="pres">
      <dgm:prSet presAssocID="{6B12BCE5-52E6-45C8-8166-CEAA3764FBA2}" presName="level2Shape" presStyleLbl="node4" presStyleIdx="0" presStyleCnt="3" custScaleX="199550" custScaleY="133922"/>
      <dgm:spPr/>
      <dgm:t>
        <a:bodyPr/>
        <a:lstStyle/>
        <a:p>
          <a:endParaRPr lang="en-US"/>
        </a:p>
      </dgm:t>
    </dgm:pt>
    <dgm:pt modelId="{F6EF70FC-FA7C-49B1-8490-74B2085963AF}" type="pres">
      <dgm:prSet presAssocID="{6B12BCE5-52E6-45C8-8166-CEAA3764FBA2}" presName="hierChild3" presStyleCnt="0"/>
      <dgm:spPr/>
      <dgm:t>
        <a:bodyPr/>
        <a:lstStyle/>
        <a:p>
          <a:endParaRPr lang="en-US"/>
        </a:p>
      </dgm:t>
    </dgm:pt>
    <dgm:pt modelId="{30ABE041-9C3A-443E-B475-130756712019}" type="pres">
      <dgm:prSet presAssocID="{DE34580B-FFFF-4C92-881D-C2821354A189}" presName="Name19" presStyleLbl="parChTrans1D3" presStyleIdx="1" presStyleCnt="3"/>
      <dgm:spPr/>
      <dgm:t>
        <a:bodyPr/>
        <a:lstStyle/>
        <a:p>
          <a:endParaRPr lang="en-US"/>
        </a:p>
      </dgm:t>
    </dgm:pt>
    <dgm:pt modelId="{8C760823-57B8-4C6D-90E5-F8E1CB0D4026}" type="pres">
      <dgm:prSet presAssocID="{DA30296B-CA5A-4BE9-A149-7C372998D980}" presName="Name21" presStyleCnt="0"/>
      <dgm:spPr/>
      <dgm:t>
        <a:bodyPr/>
        <a:lstStyle/>
        <a:p>
          <a:endParaRPr lang="en-US"/>
        </a:p>
      </dgm:t>
    </dgm:pt>
    <dgm:pt modelId="{8F28DE84-6FCF-4DD0-9D3C-A569A7FA950E}" type="pres">
      <dgm:prSet presAssocID="{DA30296B-CA5A-4BE9-A149-7C372998D980}" presName="level2Shape" presStyleLbl="node3" presStyleIdx="1" presStyleCnt="3" custScaleX="141554" custScaleY="133922" custLinFactNeighborX="7832"/>
      <dgm:spPr/>
      <dgm:t>
        <a:bodyPr/>
        <a:lstStyle/>
        <a:p>
          <a:endParaRPr lang="en-US"/>
        </a:p>
      </dgm:t>
    </dgm:pt>
    <dgm:pt modelId="{F70D919D-BEDB-44B6-8E6D-E9A90F2963E1}" type="pres">
      <dgm:prSet presAssocID="{DA30296B-CA5A-4BE9-A149-7C372998D980}" presName="hierChild3" presStyleCnt="0"/>
      <dgm:spPr/>
      <dgm:t>
        <a:bodyPr/>
        <a:lstStyle/>
        <a:p>
          <a:endParaRPr lang="en-US"/>
        </a:p>
      </dgm:t>
    </dgm:pt>
    <dgm:pt modelId="{EDE3B3A5-8750-4FEF-BA19-34D8003D4AE2}" type="pres">
      <dgm:prSet presAssocID="{CF5F2170-DCA0-442E-90B2-A5B3A8084CA3}" presName="Name19" presStyleLbl="parChTrans1D4" presStyleIdx="1" presStyleCnt="3"/>
      <dgm:spPr/>
      <dgm:t>
        <a:bodyPr/>
        <a:lstStyle/>
        <a:p>
          <a:endParaRPr lang="en-US"/>
        </a:p>
      </dgm:t>
    </dgm:pt>
    <dgm:pt modelId="{31B8497A-A16F-4D8B-84B2-2CE5CA32FA87}" type="pres">
      <dgm:prSet presAssocID="{F9957159-6BEC-4BA9-A33D-E65556864E8A}" presName="Name21" presStyleCnt="0"/>
      <dgm:spPr/>
      <dgm:t>
        <a:bodyPr/>
        <a:lstStyle/>
        <a:p>
          <a:endParaRPr lang="en-US"/>
        </a:p>
      </dgm:t>
    </dgm:pt>
    <dgm:pt modelId="{E2EEEC20-DD1E-4C81-B748-44D0CB59EF12}" type="pres">
      <dgm:prSet presAssocID="{F9957159-6BEC-4BA9-A33D-E65556864E8A}" presName="level2Shape" presStyleLbl="node4" presStyleIdx="1" presStyleCnt="3" custScaleX="164249" custScaleY="133922" custLinFactNeighborX="7831" custLinFactNeighborY="0"/>
      <dgm:spPr/>
      <dgm:t>
        <a:bodyPr/>
        <a:lstStyle/>
        <a:p>
          <a:endParaRPr lang="en-US"/>
        </a:p>
      </dgm:t>
    </dgm:pt>
    <dgm:pt modelId="{A2EB308E-AFF6-458E-AF25-5E246F7DB060}" type="pres">
      <dgm:prSet presAssocID="{F9957159-6BEC-4BA9-A33D-E65556864E8A}" presName="hierChild3" presStyleCnt="0"/>
      <dgm:spPr/>
      <dgm:t>
        <a:bodyPr/>
        <a:lstStyle/>
        <a:p>
          <a:endParaRPr lang="en-US"/>
        </a:p>
      </dgm:t>
    </dgm:pt>
    <dgm:pt modelId="{45DDF707-FB13-42C3-BA48-4C8E87A9F2AC}" type="pres">
      <dgm:prSet presAssocID="{5D376DB6-D531-4B1D-A5AD-22BE8F36E8D3}" presName="Name19" presStyleLbl="parChTrans1D3" presStyleIdx="2" presStyleCnt="3"/>
      <dgm:spPr/>
      <dgm:t>
        <a:bodyPr/>
        <a:lstStyle/>
        <a:p>
          <a:endParaRPr lang="en-US"/>
        </a:p>
      </dgm:t>
    </dgm:pt>
    <dgm:pt modelId="{CEA89923-0F8D-4093-9230-900722283C7A}" type="pres">
      <dgm:prSet presAssocID="{1404F3F2-E6DF-4771-986E-2B3A449B6077}" presName="Name21" presStyleCnt="0"/>
      <dgm:spPr/>
      <dgm:t>
        <a:bodyPr/>
        <a:lstStyle/>
        <a:p>
          <a:endParaRPr lang="en-US"/>
        </a:p>
      </dgm:t>
    </dgm:pt>
    <dgm:pt modelId="{43ECFE6A-A792-43C6-986E-D87ECB7654CF}" type="pres">
      <dgm:prSet presAssocID="{1404F3F2-E6DF-4771-986E-2B3A449B6077}" presName="level2Shape" presStyleLbl="node3" presStyleIdx="2" presStyleCnt="3" custScaleX="186944" custScaleY="133922"/>
      <dgm:spPr/>
      <dgm:t>
        <a:bodyPr/>
        <a:lstStyle/>
        <a:p>
          <a:endParaRPr lang="en-US"/>
        </a:p>
      </dgm:t>
    </dgm:pt>
    <dgm:pt modelId="{F336513B-4361-4C40-95FA-7D1EE660CFBA}" type="pres">
      <dgm:prSet presAssocID="{1404F3F2-E6DF-4771-986E-2B3A449B6077}" presName="hierChild3" presStyleCnt="0"/>
      <dgm:spPr/>
      <dgm:t>
        <a:bodyPr/>
        <a:lstStyle/>
        <a:p>
          <a:endParaRPr lang="en-US"/>
        </a:p>
      </dgm:t>
    </dgm:pt>
    <dgm:pt modelId="{6120E87E-78FB-4179-BBE2-5D7565B78E01}" type="pres">
      <dgm:prSet presAssocID="{3A1B5BFC-8CD3-4DF1-A631-84D38D4B00F2}" presName="Name19" presStyleLbl="parChTrans1D4" presStyleIdx="2" presStyleCnt="3"/>
      <dgm:spPr/>
      <dgm:t>
        <a:bodyPr/>
        <a:lstStyle/>
        <a:p>
          <a:endParaRPr lang="en-US"/>
        </a:p>
      </dgm:t>
    </dgm:pt>
    <dgm:pt modelId="{C3DC20AA-0794-4AF6-8046-68B7D7F4D989}" type="pres">
      <dgm:prSet presAssocID="{F9599429-4098-4FCD-82C3-439D8FE5483B}" presName="Name21" presStyleCnt="0"/>
      <dgm:spPr/>
      <dgm:t>
        <a:bodyPr/>
        <a:lstStyle/>
        <a:p>
          <a:endParaRPr lang="en-US"/>
        </a:p>
      </dgm:t>
    </dgm:pt>
    <dgm:pt modelId="{70C465F5-23E3-4FEB-BE6C-D98B3B125295}" type="pres">
      <dgm:prSet presAssocID="{F9599429-4098-4FCD-82C3-439D8FE5483B}" presName="level2Shape" presStyleLbl="node4" presStyleIdx="2" presStyleCnt="3" custScaleX="192614" custScaleY="133922"/>
      <dgm:spPr/>
      <dgm:t>
        <a:bodyPr/>
        <a:lstStyle/>
        <a:p>
          <a:endParaRPr lang="en-US"/>
        </a:p>
      </dgm:t>
    </dgm:pt>
    <dgm:pt modelId="{357AD99B-5BBA-4706-99F7-AEB6E26FB03D}" type="pres">
      <dgm:prSet presAssocID="{F9599429-4098-4FCD-82C3-439D8FE5483B}" presName="hierChild3" presStyleCnt="0"/>
      <dgm:spPr/>
      <dgm:t>
        <a:bodyPr/>
        <a:lstStyle/>
        <a:p>
          <a:endParaRPr lang="en-US"/>
        </a:p>
      </dgm:t>
    </dgm:pt>
    <dgm:pt modelId="{19C34493-4FF5-40B8-ACED-4716DED222E7}" type="pres">
      <dgm:prSet presAssocID="{B3F36C6B-B742-45CD-8957-1058DDD709DD}" presName="bgShapesFlow" presStyleCnt="0"/>
      <dgm:spPr/>
      <dgm:t>
        <a:bodyPr/>
        <a:lstStyle/>
        <a:p>
          <a:endParaRPr lang="en-US"/>
        </a:p>
      </dgm:t>
    </dgm:pt>
  </dgm:ptLst>
  <dgm:cxnLst>
    <dgm:cxn modelId="{56086C00-96B8-4740-80A7-0C2314F174B5}" type="presOf" srcId="{B7513C36-AA26-471E-AC9F-603B1F262A26}" destId="{BD73407C-178E-427B-ADFE-16D483A08FD7}" srcOrd="0" destOrd="0" presId="urn:microsoft.com/office/officeart/2005/8/layout/hierarchy6"/>
    <dgm:cxn modelId="{72CCEC5F-8CE9-4911-87E6-93FDBCB91774}" type="presOf" srcId="{1404F3F2-E6DF-4771-986E-2B3A449B6077}" destId="{43ECFE6A-A792-43C6-986E-D87ECB7654CF}" srcOrd="0" destOrd="0" presId="urn:microsoft.com/office/officeart/2005/8/layout/hierarchy6"/>
    <dgm:cxn modelId="{26396214-633B-40F5-9495-94AFCA91428B}" srcId="{588B6A00-95F0-42E3-AF1A-197FC84E181F}" destId="{DA30296B-CA5A-4BE9-A149-7C372998D980}" srcOrd="1" destOrd="0" parTransId="{DE34580B-FFFF-4C92-881D-C2821354A189}" sibTransId="{299AAF38-FA24-4514-8219-85E277AD0D5B}"/>
    <dgm:cxn modelId="{2C25D9B0-BE61-4F4C-8D9F-08631BC4FB2D}" srcId="{1404F3F2-E6DF-4771-986E-2B3A449B6077}" destId="{F9599429-4098-4FCD-82C3-439D8FE5483B}" srcOrd="0" destOrd="0" parTransId="{3A1B5BFC-8CD3-4DF1-A631-84D38D4B00F2}" sibTransId="{421B5B45-1D52-477C-92CA-2364608D683D}"/>
    <dgm:cxn modelId="{BE3DB666-9460-4485-A499-8DFB81707598}" srcId="{588B6A00-95F0-42E3-AF1A-197FC84E181F}" destId="{8D7BE67B-308C-49C7-827E-2F475827C897}" srcOrd="0" destOrd="0" parTransId="{561D0B78-6F89-4BBE-B2C7-B44A088B1245}" sibTransId="{530A66A3-8F4E-4A15-BE39-B76C321FC8E5}"/>
    <dgm:cxn modelId="{30F3249A-B27B-4156-A825-CFCBF2C42C95}" srcId="{DA30296B-CA5A-4BE9-A149-7C372998D980}" destId="{F9957159-6BEC-4BA9-A33D-E65556864E8A}" srcOrd="0" destOrd="0" parTransId="{CF5F2170-DCA0-442E-90B2-A5B3A8084CA3}" sibTransId="{9C2B1F88-4755-46B7-A864-9FD347758844}"/>
    <dgm:cxn modelId="{D080E2A1-B3C3-4346-B0CC-4C6E4A75C1AA}" type="presOf" srcId="{F9957159-6BEC-4BA9-A33D-E65556864E8A}" destId="{E2EEEC20-DD1E-4C81-B748-44D0CB59EF12}" srcOrd="0" destOrd="0" presId="urn:microsoft.com/office/officeart/2005/8/layout/hierarchy6"/>
    <dgm:cxn modelId="{7E91C85D-1555-49D3-AB3F-D4DDF66D2AD1}" srcId="{588B6A00-95F0-42E3-AF1A-197FC84E181F}" destId="{1404F3F2-E6DF-4771-986E-2B3A449B6077}" srcOrd="2" destOrd="0" parTransId="{5D376DB6-D531-4B1D-A5AD-22BE8F36E8D3}" sibTransId="{668649CC-BA5E-4D82-A939-BCFE71AE7F3A}"/>
    <dgm:cxn modelId="{2D893D90-1BB6-4D38-A893-50D046F51048}" type="presOf" srcId="{DE34580B-FFFF-4C92-881D-C2821354A189}" destId="{30ABE041-9C3A-443E-B475-130756712019}" srcOrd="0" destOrd="0" presId="urn:microsoft.com/office/officeart/2005/8/layout/hierarchy6"/>
    <dgm:cxn modelId="{AD0EF0EA-7C33-4ECA-8B78-8DB927FB76A6}" type="presOf" srcId="{3A1B5BFC-8CD3-4DF1-A631-84D38D4B00F2}" destId="{6120E87E-78FB-4179-BBE2-5D7565B78E01}" srcOrd="0" destOrd="0" presId="urn:microsoft.com/office/officeart/2005/8/layout/hierarchy6"/>
    <dgm:cxn modelId="{3B6C2F63-6831-4191-9349-DC61DADA4B0A}" srcId="{B3F36C6B-B742-45CD-8957-1058DDD709DD}" destId="{B7513C36-AA26-471E-AC9F-603B1F262A26}" srcOrd="0" destOrd="0" parTransId="{FFA904E8-BF80-4038-92A8-5ACFD9E0A5A9}" sibTransId="{AD587342-1884-4C15-BA4C-8EF5D43BD9A8}"/>
    <dgm:cxn modelId="{221B6AFA-CD5F-4B80-82E6-7DA8FBCD79B6}" srcId="{B7513C36-AA26-471E-AC9F-603B1F262A26}" destId="{588B6A00-95F0-42E3-AF1A-197FC84E181F}" srcOrd="0" destOrd="0" parTransId="{99AFB026-9433-48D6-9554-F8F415EF4158}" sibTransId="{FA488ED8-193D-4977-8055-0AEE7E69DEB5}"/>
    <dgm:cxn modelId="{83C3D9D2-46E9-43DC-8532-3F0BFF732639}" type="presOf" srcId="{8D7BE67B-308C-49C7-827E-2F475827C897}" destId="{B17F3BFC-3E41-4B92-A750-38FA2C0CDDC4}" srcOrd="0" destOrd="0" presId="urn:microsoft.com/office/officeart/2005/8/layout/hierarchy6"/>
    <dgm:cxn modelId="{84A688AD-9AD9-4F65-8B47-F2D60740C3F5}" type="presOf" srcId="{DA30296B-CA5A-4BE9-A149-7C372998D980}" destId="{8F28DE84-6FCF-4DD0-9D3C-A569A7FA950E}" srcOrd="0" destOrd="0" presId="urn:microsoft.com/office/officeart/2005/8/layout/hierarchy6"/>
    <dgm:cxn modelId="{0E1442F7-F719-42D3-A0D9-2199542E8968}" type="presOf" srcId="{6B12BCE5-52E6-45C8-8166-CEAA3764FBA2}" destId="{D54AF146-ABDE-4833-B08A-7840AE54B9B8}" srcOrd="0" destOrd="0" presId="urn:microsoft.com/office/officeart/2005/8/layout/hierarchy6"/>
    <dgm:cxn modelId="{4428C4C9-7DF9-43D2-B89E-4802D4AC5CC1}" type="presOf" srcId="{CF5F2170-DCA0-442E-90B2-A5B3A8084CA3}" destId="{EDE3B3A5-8750-4FEF-BA19-34D8003D4AE2}" srcOrd="0" destOrd="0" presId="urn:microsoft.com/office/officeart/2005/8/layout/hierarchy6"/>
    <dgm:cxn modelId="{C333AC0D-EA57-438C-855F-06D059EC6A58}" type="presOf" srcId="{99AFB026-9433-48D6-9554-F8F415EF4158}" destId="{41D6E8F3-2094-402F-9AE0-A478C62B59B2}" srcOrd="0" destOrd="0" presId="urn:microsoft.com/office/officeart/2005/8/layout/hierarchy6"/>
    <dgm:cxn modelId="{54B43AF6-73B0-44D3-80DC-D913B034AF02}" type="presOf" srcId="{B3F36C6B-B742-45CD-8957-1058DDD709DD}" destId="{99C664A7-2B9C-4429-8503-A3A0504C0175}" srcOrd="0" destOrd="0" presId="urn:microsoft.com/office/officeart/2005/8/layout/hierarchy6"/>
    <dgm:cxn modelId="{0ED59B6C-B2AC-42F9-8188-B8BCE6076C23}" type="presOf" srcId="{5D376DB6-D531-4B1D-A5AD-22BE8F36E8D3}" destId="{45DDF707-FB13-42C3-BA48-4C8E87A9F2AC}" srcOrd="0" destOrd="0" presId="urn:microsoft.com/office/officeart/2005/8/layout/hierarchy6"/>
    <dgm:cxn modelId="{5DF7E0C4-F965-4AC7-8840-094516E8F735}" type="presOf" srcId="{561D0B78-6F89-4BBE-B2C7-B44A088B1245}" destId="{721BE582-FAD7-4B7E-A047-C6268775CD4C}" srcOrd="0" destOrd="0" presId="urn:microsoft.com/office/officeart/2005/8/layout/hierarchy6"/>
    <dgm:cxn modelId="{028C63EF-E7DA-491B-9B40-DBB475202B93}" type="presOf" srcId="{1BE65859-1A5B-4AF5-9A18-EA757CBB0387}" destId="{DC24BFAE-659B-449A-A62B-4AD9E4BBAB77}" srcOrd="0" destOrd="0" presId="urn:microsoft.com/office/officeart/2005/8/layout/hierarchy6"/>
    <dgm:cxn modelId="{64A9CEA4-819C-4945-BB42-394E3ABB9E17}" srcId="{8D7BE67B-308C-49C7-827E-2F475827C897}" destId="{6B12BCE5-52E6-45C8-8166-CEAA3764FBA2}" srcOrd="0" destOrd="0" parTransId="{1BE65859-1A5B-4AF5-9A18-EA757CBB0387}" sibTransId="{E397363D-6738-4173-8681-BCC0D1FEF09E}"/>
    <dgm:cxn modelId="{A0F68ECA-74CF-421F-9CC5-3CF329210717}" type="presOf" srcId="{588B6A00-95F0-42E3-AF1A-197FC84E181F}" destId="{335DEEE1-FD9C-48B9-99BE-5BE0718ABAED}" srcOrd="0" destOrd="0" presId="urn:microsoft.com/office/officeart/2005/8/layout/hierarchy6"/>
    <dgm:cxn modelId="{2990DED1-8C2F-4392-8C52-4C28BA56F35B}" type="presOf" srcId="{F9599429-4098-4FCD-82C3-439D8FE5483B}" destId="{70C465F5-23E3-4FEB-BE6C-D98B3B125295}" srcOrd="0" destOrd="0" presId="urn:microsoft.com/office/officeart/2005/8/layout/hierarchy6"/>
    <dgm:cxn modelId="{9E8FF864-5400-4A01-B287-4D06DF885568}" type="presParOf" srcId="{99C664A7-2B9C-4429-8503-A3A0504C0175}" destId="{613624A2-D753-4334-897B-CD8F7EEE89F4}" srcOrd="0" destOrd="0" presId="urn:microsoft.com/office/officeart/2005/8/layout/hierarchy6"/>
    <dgm:cxn modelId="{4A1E7D1C-B1E0-4355-840F-F8ED0CA2BD9C}" type="presParOf" srcId="{613624A2-D753-4334-897B-CD8F7EEE89F4}" destId="{8BC3BD6E-D420-491C-92A9-5583A168C6AD}" srcOrd="0" destOrd="0" presId="urn:microsoft.com/office/officeart/2005/8/layout/hierarchy6"/>
    <dgm:cxn modelId="{5AF68CDF-553E-4717-8D5E-7ABA553DF902}" type="presParOf" srcId="{8BC3BD6E-D420-491C-92A9-5583A168C6AD}" destId="{9FB34C17-D8A7-4518-BEA5-03134EF6C28A}" srcOrd="0" destOrd="0" presId="urn:microsoft.com/office/officeart/2005/8/layout/hierarchy6"/>
    <dgm:cxn modelId="{25115185-9CAD-4ECE-B4E9-371861123143}" type="presParOf" srcId="{9FB34C17-D8A7-4518-BEA5-03134EF6C28A}" destId="{BD73407C-178E-427B-ADFE-16D483A08FD7}" srcOrd="0" destOrd="0" presId="urn:microsoft.com/office/officeart/2005/8/layout/hierarchy6"/>
    <dgm:cxn modelId="{2352B6D9-F8D7-4187-BB1E-C77BB5C94C84}" type="presParOf" srcId="{9FB34C17-D8A7-4518-BEA5-03134EF6C28A}" destId="{C111A301-E1C4-4A70-8EC1-030CA4F5AD3B}" srcOrd="1" destOrd="0" presId="urn:microsoft.com/office/officeart/2005/8/layout/hierarchy6"/>
    <dgm:cxn modelId="{D3D5E23E-253D-4C5E-81C8-F340A92AAD97}" type="presParOf" srcId="{C111A301-E1C4-4A70-8EC1-030CA4F5AD3B}" destId="{41D6E8F3-2094-402F-9AE0-A478C62B59B2}" srcOrd="0" destOrd="0" presId="urn:microsoft.com/office/officeart/2005/8/layout/hierarchy6"/>
    <dgm:cxn modelId="{19083B63-9427-42D8-AFC0-57D3778C9684}" type="presParOf" srcId="{C111A301-E1C4-4A70-8EC1-030CA4F5AD3B}" destId="{D5245A67-8971-4F02-94D5-6D8DED57ADD0}" srcOrd="1" destOrd="0" presId="urn:microsoft.com/office/officeart/2005/8/layout/hierarchy6"/>
    <dgm:cxn modelId="{04AFC771-204D-4288-8580-DF971193E28C}" type="presParOf" srcId="{D5245A67-8971-4F02-94D5-6D8DED57ADD0}" destId="{335DEEE1-FD9C-48B9-99BE-5BE0718ABAED}" srcOrd="0" destOrd="0" presId="urn:microsoft.com/office/officeart/2005/8/layout/hierarchy6"/>
    <dgm:cxn modelId="{F8E94A59-DA13-4F26-8DD5-521B1BC6CD7C}" type="presParOf" srcId="{D5245A67-8971-4F02-94D5-6D8DED57ADD0}" destId="{E2BEA7C1-242E-4707-8CDC-A7E4A0BBD30F}" srcOrd="1" destOrd="0" presId="urn:microsoft.com/office/officeart/2005/8/layout/hierarchy6"/>
    <dgm:cxn modelId="{F3D1626C-40AE-4AD9-9B51-5D56088A7A47}" type="presParOf" srcId="{E2BEA7C1-242E-4707-8CDC-A7E4A0BBD30F}" destId="{721BE582-FAD7-4B7E-A047-C6268775CD4C}" srcOrd="0" destOrd="0" presId="urn:microsoft.com/office/officeart/2005/8/layout/hierarchy6"/>
    <dgm:cxn modelId="{C2EB6B03-5D6C-4412-B05C-222ABBC8F37D}" type="presParOf" srcId="{E2BEA7C1-242E-4707-8CDC-A7E4A0BBD30F}" destId="{6359B3C4-3C8C-4963-9974-1D9AEEBA553F}" srcOrd="1" destOrd="0" presId="urn:microsoft.com/office/officeart/2005/8/layout/hierarchy6"/>
    <dgm:cxn modelId="{554AA4D5-6D3D-4474-A4D8-1A898FFECBEB}" type="presParOf" srcId="{6359B3C4-3C8C-4963-9974-1D9AEEBA553F}" destId="{B17F3BFC-3E41-4B92-A750-38FA2C0CDDC4}" srcOrd="0" destOrd="0" presId="urn:microsoft.com/office/officeart/2005/8/layout/hierarchy6"/>
    <dgm:cxn modelId="{B6E024E9-1D99-473E-BDFC-B2F0E7693D3D}" type="presParOf" srcId="{6359B3C4-3C8C-4963-9974-1D9AEEBA553F}" destId="{F5DB79B0-5201-465D-9C69-D8195AF37E5C}" srcOrd="1" destOrd="0" presId="urn:microsoft.com/office/officeart/2005/8/layout/hierarchy6"/>
    <dgm:cxn modelId="{9BE97DC5-BF0B-4D3A-9912-2D765DE419FE}" type="presParOf" srcId="{F5DB79B0-5201-465D-9C69-D8195AF37E5C}" destId="{DC24BFAE-659B-449A-A62B-4AD9E4BBAB77}" srcOrd="0" destOrd="0" presId="urn:microsoft.com/office/officeart/2005/8/layout/hierarchy6"/>
    <dgm:cxn modelId="{A04309A0-2290-4433-845A-FDAAA0449C48}" type="presParOf" srcId="{F5DB79B0-5201-465D-9C69-D8195AF37E5C}" destId="{2FD8404F-6F0A-4865-87DF-339AC879A8D6}" srcOrd="1" destOrd="0" presId="urn:microsoft.com/office/officeart/2005/8/layout/hierarchy6"/>
    <dgm:cxn modelId="{56164D4A-5807-4831-BDD6-D61B02222169}" type="presParOf" srcId="{2FD8404F-6F0A-4865-87DF-339AC879A8D6}" destId="{D54AF146-ABDE-4833-B08A-7840AE54B9B8}" srcOrd="0" destOrd="0" presId="urn:microsoft.com/office/officeart/2005/8/layout/hierarchy6"/>
    <dgm:cxn modelId="{B6738C9E-00C0-42F8-B905-BD2B5E68D131}" type="presParOf" srcId="{2FD8404F-6F0A-4865-87DF-339AC879A8D6}" destId="{F6EF70FC-FA7C-49B1-8490-74B2085963AF}" srcOrd="1" destOrd="0" presId="urn:microsoft.com/office/officeart/2005/8/layout/hierarchy6"/>
    <dgm:cxn modelId="{7059E360-365A-41F7-9B84-35159F4EE10C}" type="presParOf" srcId="{E2BEA7C1-242E-4707-8CDC-A7E4A0BBD30F}" destId="{30ABE041-9C3A-443E-B475-130756712019}" srcOrd="2" destOrd="0" presId="urn:microsoft.com/office/officeart/2005/8/layout/hierarchy6"/>
    <dgm:cxn modelId="{9D86B790-4F6D-454E-A6D4-8D9CBA8F8C28}" type="presParOf" srcId="{E2BEA7C1-242E-4707-8CDC-A7E4A0BBD30F}" destId="{8C760823-57B8-4C6D-90E5-F8E1CB0D4026}" srcOrd="3" destOrd="0" presId="urn:microsoft.com/office/officeart/2005/8/layout/hierarchy6"/>
    <dgm:cxn modelId="{A9F2F0FA-B696-4F24-81AD-3193B43A3AFE}" type="presParOf" srcId="{8C760823-57B8-4C6D-90E5-F8E1CB0D4026}" destId="{8F28DE84-6FCF-4DD0-9D3C-A569A7FA950E}" srcOrd="0" destOrd="0" presId="urn:microsoft.com/office/officeart/2005/8/layout/hierarchy6"/>
    <dgm:cxn modelId="{2599B14D-183C-4816-A703-749789362B6F}" type="presParOf" srcId="{8C760823-57B8-4C6D-90E5-F8E1CB0D4026}" destId="{F70D919D-BEDB-44B6-8E6D-E9A90F2963E1}" srcOrd="1" destOrd="0" presId="urn:microsoft.com/office/officeart/2005/8/layout/hierarchy6"/>
    <dgm:cxn modelId="{0B90518D-9C3D-45BC-AD8A-16AE03446A9B}" type="presParOf" srcId="{F70D919D-BEDB-44B6-8E6D-E9A90F2963E1}" destId="{EDE3B3A5-8750-4FEF-BA19-34D8003D4AE2}" srcOrd="0" destOrd="0" presId="urn:microsoft.com/office/officeart/2005/8/layout/hierarchy6"/>
    <dgm:cxn modelId="{854A9085-216A-4337-963F-013B5CEDA261}" type="presParOf" srcId="{F70D919D-BEDB-44B6-8E6D-E9A90F2963E1}" destId="{31B8497A-A16F-4D8B-84B2-2CE5CA32FA87}" srcOrd="1" destOrd="0" presId="urn:microsoft.com/office/officeart/2005/8/layout/hierarchy6"/>
    <dgm:cxn modelId="{E7D90A8D-486F-4BC6-BA64-56DD6A1DB4E5}" type="presParOf" srcId="{31B8497A-A16F-4D8B-84B2-2CE5CA32FA87}" destId="{E2EEEC20-DD1E-4C81-B748-44D0CB59EF12}" srcOrd="0" destOrd="0" presId="urn:microsoft.com/office/officeart/2005/8/layout/hierarchy6"/>
    <dgm:cxn modelId="{C9E0D2DE-C090-4207-A804-6C9729BC6FD4}" type="presParOf" srcId="{31B8497A-A16F-4D8B-84B2-2CE5CA32FA87}" destId="{A2EB308E-AFF6-458E-AF25-5E246F7DB060}" srcOrd="1" destOrd="0" presId="urn:microsoft.com/office/officeart/2005/8/layout/hierarchy6"/>
    <dgm:cxn modelId="{6D1F0E74-2CE6-444F-BE6D-00B1A1D2118C}" type="presParOf" srcId="{E2BEA7C1-242E-4707-8CDC-A7E4A0BBD30F}" destId="{45DDF707-FB13-42C3-BA48-4C8E87A9F2AC}" srcOrd="4" destOrd="0" presId="urn:microsoft.com/office/officeart/2005/8/layout/hierarchy6"/>
    <dgm:cxn modelId="{FD4A5590-27DF-4ED4-B98C-BFB8F8CFF141}" type="presParOf" srcId="{E2BEA7C1-242E-4707-8CDC-A7E4A0BBD30F}" destId="{CEA89923-0F8D-4093-9230-900722283C7A}" srcOrd="5" destOrd="0" presId="urn:microsoft.com/office/officeart/2005/8/layout/hierarchy6"/>
    <dgm:cxn modelId="{A2844E28-76F9-4E00-BEB1-2879F492989B}" type="presParOf" srcId="{CEA89923-0F8D-4093-9230-900722283C7A}" destId="{43ECFE6A-A792-43C6-986E-D87ECB7654CF}" srcOrd="0" destOrd="0" presId="urn:microsoft.com/office/officeart/2005/8/layout/hierarchy6"/>
    <dgm:cxn modelId="{4EC21C90-A493-4AAC-AF85-24D04B935474}" type="presParOf" srcId="{CEA89923-0F8D-4093-9230-900722283C7A}" destId="{F336513B-4361-4C40-95FA-7D1EE660CFBA}" srcOrd="1" destOrd="0" presId="urn:microsoft.com/office/officeart/2005/8/layout/hierarchy6"/>
    <dgm:cxn modelId="{8E549B24-71A3-4339-A8A2-6C7016B38A01}" type="presParOf" srcId="{F336513B-4361-4C40-95FA-7D1EE660CFBA}" destId="{6120E87E-78FB-4179-BBE2-5D7565B78E01}" srcOrd="0" destOrd="0" presId="urn:microsoft.com/office/officeart/2005/8/layout/hierarchy6"/>
    <dgm:cxn modelId="{B44F038A-8C7F-4F60-8694-B7A68C195C4B}" type="presParOf" srcId="{F336513B-4361-4C40-95FA-7D1EE660CFBA}" destId="{C3DC20AA-0794-4AF6-8046-68B7D7F4D989}" srcOrd="1" destOrd="0" presId="urn:microsoft.com/office/officeart/2005/8/layout/hierarchy6"/>
    <dgm:cxn modelId="{31022A11-3148-408D-A1AB-897355FDCD2D}" type="presParOf" srcId="{C3DC20AA-0794-4AF6-8046-68B7D7F4D989}" destId="{70C465F5-23E3-4FEB-BE6C-D98B3B125295}" srcOrd="0" destOrd="0" presId="urn:microsoft.com/office/officeart/2005/8/layout/hierarchy6"/>
    <dgm:cxn modelId="{3E65C45B-5489-4553-B5E3-3018129189B2}" type="presParOf" srcId="{C3DC20AA-0794-4AF6-8046-68B7D7F4D989}" destId="{357AD99B-5BBA-4706-99F7-AEB6E26FB03D}" srcOrd="1" destOrd="0" presId="urn:microsoft.com/office/officeart/2005/8/layout/hierarchy6"/>
    <dgm:cxn modelId="{47755D65-64F0-4E18-A005-A96927BAD225}" type="presParOf" srcId="{99C664A7-2B9C-4429-8503-A3A0504C0175}" destId="{19C34493-4FF5-40B8-ACED-4716DED222E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1124A6D4-0681-4935-B0E7-DBA56739EE2D}">
      <dgm:prSet phldrT="[Text]" custT="1"/>
      <dgm:spPr/>
      <dgm:t>
        <a:bodyPr/>
        <a:lstStyle/>
        <a:p>
          <a:r>
            <a:rPr lang="en-US" sz="2000" dirty="0" smtClean="0"/>
            <a:t>Prioritizes decisions regarding data to address most relevant needs of organization</a:t>
          </a:r>
          <a:endParaRPr lang="en-US" sz="2000" dirty="0"/>
        </a:p>
      </dgm:t>
    </dgm:pt>
    <dgm:pt modelId="{42A45AF9-D31D-4D9B-8971-6FAD7E79E74A}" type="parTrans" cxnId="{690363C2-1909-47C2-9705-3ABDC6C64677}">
      <dgm:prSet/>
      <dgm:spPr/>
      <dgm:t>
        <a:bodyPr/>
        <a:lstStyle/>
        <a:p>
          <a:endParaRPr lang="en-US" sz="2000"/>
        </a:p>
      </dgm:t>
    </dgm:pt>
    <dgm:pt modelId="{FD4D0192-7018-4799-87C0-C29BB26A308C}" type="sibTrans" cxnId="{690363C2-1909-47C2-9705-3ABDC6C64677}">
      <dgm:prSet/>
      <dgm:spPr/>
      <dgm:t>
        <a:bodyPr/>
        <a:lstStyle/>
        <a:p>
          <a:endParaRPr lang="en-US" sz="2000"/>
        </a:p>
      </dgm:t>
    </dgm:pt>
    <dgm:pt modelId="{19BD1058-FB78-40C6-8B03-7D8AA1E6632E}">
      <dgm:prSet custT="1"/>
      <dgm:spPr/>
      <dgm:t>
        <a:bodyPr/>
        <a:lstStyle/>
        <a:p>
          <a:r>
            <a:rPr lang="en-US" sz="2000" dirty="0" smtClean="0"/>
            <a:t>Reviews, evaluates, and reports on data governance performance and effectiveness</a:t>
          </a:r>
          <a:endParaRPr lang="en-US" sz="2000" dirty="0"/>
        </a:p>
      </dgm:t>
    </dgm:pt>
    <dgm:pt modelId="{99CB97D1-CE60-46D1-B2A9-07995CFC5B4A}" type="parTrans" cxnId="{513BE633-122E-4782-B51D-FA27C5F12DD5}">
      <dgm:prSet/>
      <dgm:spPr/>
      <dgm:t>
        <a:bodyPr/>
        <a:lstStyle/>
        <a:p>
          <a:endParaRPr lang="en-US" sz="2000"/>
        </a:p>
      </dgm:t>
    </dgm:pt>
    <dgm:pt modelId="{E6FEC6AB-8AF2-4E14-999F-A113452159E8}" type="sibTrans" cxnId="{513BE633-122E-4782-B51D-FA27C5F12DD5}">
      <dgm:prSet/>
      <dgm:spPr/>
      <dgm:t>
        <a:bodyPr/>
        <a:lstStyle/>
        <a:p>
          <a:endParaRPr lang="en-US" sz="2000"/>
        </a:p>
      </dgm:t>
    </dgm:pt>
    <dgm:pt modelId="{C075AEE8-6C05-40C1-960F-1B0C1DA08C35}">
      <dgm:prSet custT="1"/>
      <dgm:spPr/>
      <dgm:t>
        <a:bodyPr/>
        <a:lstStyle/>
        <a:p>
          <a:r>
            <a:rPr lang="en-US" sz="2000" dirty="0" smtClean="0"/>
            <a:t>Ensures that annual performance measures align with data governance and business objectives</a:t>
          </a:r>
          <a:endParaRPr lang="en-US" sz="2000" dirty="0"/>
        </a:p>
      </dgm:t>
    </dgm:pt>
    <dgm:pt modelId="{7B8997EC-C5CD-41FD-8CE3-BD6130F3A5E3}" type="parTrans" cxnId="{BEAA7DA6-A3F4-41F5-81C3-0C46B0437BA2}">
      <dgm:prSet/>
      <dgm:spPr/>
      <dgm:t>
        <a:bodyPr/>
        <a:lstStyle/>
        <a:p>
          <a:endParaRPr lang="en-US" sz="2000"/>
        </a:p>
      </dgm:t>
    </dgm:pt>
    <dgm:pt modelId="{E4C050BF-938F-48DE-92C4-842C7A694158}" type="sibTrans" cxnId="{BEAA7DA6-A3F4-41F5-81C3-0C46B0437BA2}">
      <dgm:prSet/>
      <dgm:spPr/>
      <dgm:t>
        <a:bodyPr/>
        <a:lstStyle/>
        <a:p>
          <a:endParaRPr lang="en-US" sz="2000"/>
        </a:p>
      </dgm:t>
    </dgm:pt>
    <dgm:pt modelId="{2CD7806B-BE1A-4D68-9D9D-C4BB0F212FAF}">
      <dgm:prSet custT="1"/>
      <dgm:spPr/>
      <dgm:t>
        <a:bodyPr/>
        <a:lstStyle/>
        <a:p>
          <a:r>
            <a:rPr lang="en-US" sz="2000" dirty="0" smtClean="0"/>
            <a:t>Reviews and approves data governance policies and goals</a:t>
          </a:r>
          <a:endParaRPr lang="en-US" sz="2000" dirty="0"/>
        </a:p>
      </dgm:t>
    </dgm:pt>
    <dgm:pt modelId="{67DA8B5F-5AFA-4917-B7CC-059D8F30E024}" type="parTrans" cxnId="{B6E28DC0-9CEB-4EAB-ACAD-CCE542A38C0D}">
      <dgm:prSet/>
      <dgm:spPr/>
      <dgm:t>
        <a:bodyPr/>
        <a:lstStyle/>
        <a:p>
          <a:endParaRPr lang="en-US" sz="2000"/>
        </a:p>
      </dgm:t>
    </dgm:pt>
    <dgm:pt modelId="{9966619D-7817-41FC-91CF-33298D333526}" type="sibTrans" cxnId="{B6E28DC0-9CEB-4EAB-ACAD-CCE542A38C0D}">
      <dgm:prSet/>
      <dgm:spPr/>
      <dgm:t>
        <a:bodyPr/>
        <a:lstStyle/>
        <a:p>
          <a:endParaRPr lang="en-US" sz="2000"/>
        </a:p>
      </dgm:t>
    </dgm:pt>
    <dgm:pt modelId="{83D3F9B0-3983-4AA2-9BBD-B5D6294C1806}">
      <dgm:prSet custT="1"/>
      <dgm:spPr/>
      <dgm:t>
        <a:bodyPr/>
        <a:lstStyle/>
        <a:p>
          <a:r>
            <a:rPr lang="en-US" sz="2000" dirty="0" smtClean="0"/>
            <a:t>Ultimately is accountable for business data use, data quality, and prioritization of issues</a:t>
          </a:r>
          <a:endParaRPr lang="en-US" sz="2000" dirty="0"/>
        </a:p>
      </dgm:t>
    </dgm:pt>
    <dgm:pt modelId="{20D0CFB5-7D02-43C9-A55C-03F0CD6D8C50}" type="parTrans" cxnId="{E20BBB4C-06BD-4BC8-833B-A4C17F22A7DB}">
      <dgm:prSet/>
      <dgm:spPr/>
      <dgm:t>
        <a:bodyPr/>
        <a:lstStyle/>
        <a:p>
          <a:endParaRPr lang="en-US" sz="2000"/>
        </a:p>
      </dgm:t>
    </dgm:pt>
    <dgm:pt modelId="{CD715814-8892-4347-B8C6-9F4891CB3709}" type="sibTrans" cxnId="{E20BBB4C-06BD-4BC8-833B-A4C17F22A7DB}">
      <dgm:prSet/>
      <dgm:spPr/>
      <dgm:t>
        <a:bodyPr/>
        <a:lstStyle/>
        <a:p>
          <a:endParaRPr lang="en-US" sz="2000"/>
        </a:p>
      </dgm:t>
    </dgm:pt>
    <dgm:pt modelId="{83211109-6DE6-4AB2-A00F-AD1CFFF2A65C}">
      <dgm:prSet custT="1"/>
      <dgm:spPr/>
      <dgm:t>
        <a:bodyPr/>
        <a:lstStyle/>
        <a:p>
          <a:r>
            <a:rPr lang="en-US" sz="2000" dirty="0" smtClean="0"/>
            <a:t>Makes strategic and tactical decisions</a:t>
          </a:r>
          <a:endParaRPr lang="en-US" sz="2000" dirty="0"/>
        </a:p>
      </dgm:t>
    </dgm:pt>
    <dgm:pt modelId="{60FFF773-256E-41A2-B45A-ABDA3DB5521D}" type="parTrans" cxnId="{3ED2928B-D3B0-4858-AD18-5D51D37184C5}">
      <dgm:prSet/>
      <dgm:spPr/>
      <dgm:t>
        <a:bodyPr/>
        <a:lstStyle/>
        <a:p>
          <a:endParaRPr lang="en-US" sz="2000"/>
        </a:p>
      </dgm:t>
    </dgm:pt>
    <dgm:pt modelId="{7AA80D9B-F679-4E2C-9D13-BEDB9F53DE67}" type="sibTrans" cxnId="{3ED2928B-D3B0-4858-AD18-5D51D37184C5}">
      <dgm:prSet/>
      <dgm:spPr/>
      <dgm:t>
        <a:bodyPr/>
        <a:lstStyle/>
        <a:p>
          <a:endParaRPr lang="en-US" sz="2000"/>
        </a:p>
      </dgm:t>
    </dgm:pt>
    <dgm:pt modelId="{8F08C857-341D-42EE-BF4F-A586B7E93B04}">
      <dgm:prSet custT="1"/>
      <dgm:spPr/>
      <dgm:t>
        <a:bodyPr/>
        <a:lstStyle/>
        <a:p>
          <a:r>
            <a:rPr lang="en-US" sz="2000" dirty="0" smtClean="0"/>
            <a:t>Defines data strategy based on business strategy and requirements</a:t>
          </a:r>
          <a:endParaRPr lang="en-US" sz="2000" dirty="0"/>
        </a:p>
      </dgm:t>
    </dgm:pt>
    <dgm:pt modelId="{77F97126-16A4-4989-A655-CB3997442FF2}" type="parTrans" cxnId="{BAB9EA7E-D546-4CEF-95C8-BF9E0341280C}">
      <dgm:prSet/>
      <dgm:spPr/>
      <dgm:t>
        <a:bodyPr/>
        <a:lstStyle/>
        <a:p>
          <a:endParaRPr lang="en-US" sz="2000"/>
        </a:p>
      </dgm:t>
    </dgm:pt>
    <dgm:pt modelId="{8A24BFF8-6541-4F7E-908F-721D1E442A6B}" type="sibTrans" cxnId="{BAB9EA7E-D546-4CEF-95C8-BF9E0341280C}">
      <dgm:prSet/>
      <dgm:spPr/>
      <dgm:t>
        <a:bodyPr/>
        <a:lstStyle/>
        <a:p>
          <a:endParaRPr lang="en-US" sz="2000"/>
        </a:p>
      </dgm:t>
    </dgm:pt>
    <dgm:pt modelId="{36B89F80-FDC0-46B0-831E-A6653C960D26}" type="pres">
      <dgm:prSet presAssocID="{B4BDCDA5-460A-4684-B1D0-8CEC2DFAFD2E}" presName="diagram" presStyleCnt="0">
        <dgm:presLayoutVars>
          <dgm:dir/>
          <dgm:resizeHandles val="exact"/>
        </dgm:presLayoutVars>
      </dgm:prSet>
      <dgm:spPr/>
      <dgm:t>
        <a:bodyPr/>
        <a:lstStyle/>
        <a:p>
          <a:endParaRPr lang="en-US"/>
        </a:p>
      </dgm:t>
    </dgm:pt>
    <dgm:pt modelId="{DD085B8C-7476-430F-B7B5-8095AFD129BC}" type="pres">
      <dgm:prSet presAssocID="{1124A6D4-0681-4935-B0E7-DBA56739EE2D}" presName="node" presStyleLbl="node1" presStyleIdx="0" presStyleCnt="7" custScaleY="147667">
        <dgm:presLayoutVars>
          <dgm:bulletEnabled val="1"/>
        </dgm:presLayoutVars>
      </dgm:prSet>
      <dgm:spPr/>
      <dgm:t>
        <a:bodyPr/>
        <a:lstStyle/>
        <a:p>
          <a:endParaRPr lang="en-US"/>
        </a:p>
      </dgm:t>
    </dgm:pt>
    <dgm:pt modelId="{05F3A9D4-2550-4CBA-8E27-01B898BB4A0A}" type="pres">
      <dgm:prSet presAssocID="{FD4D0192-7018-4799-87C0-C29BB26A308C}" presName="sibTrans" presStyleCnt="0"/>
      <dgm:spPr/>
      <dgm:t>
        <a:bodyPr/>
        <a:lstStyle/>
        <a:p>
          <a:endParaRPr lang="en-US"/>
        </a:p>
      </dgm:t>
    </dgm:pt>
    <dgm:pt modelId="{EB32D4ED-EEBE-4E6D-A56B-EE393ACC804F}" type="pres">
      <dgm:prSet presAssocID="{19BD1058-FB78-40C6-8B03-7D8AA1E6632E}" presName="node" presStyleLbl="node1" presStyleIdx="1" presStyleCnt="7" custScaleY="147667">
        <dgm:presLayoutVars>
          <dgm:bulletEnabled val="1"/>
        </dgm:presLayoutVars>
      </dgm:prSet>
      <dgm:spPr/>
      <dgm:t>
        <a:bodyPr/>
        <a:lstStyle/>
        <a:p>
          <a:endParaRPr lang="en-US"/>
        </a:p>
      </dgm:t>
    </dgm:pt>
    <dgm:pt modelId="{C8D89D74-3525-48FA-81F3-42090B0CDEB0}" type="pres">
      <dgm:prSet presAssocID="{E6FEC6AB-8AF2-4E14-999F-A113452159E8}" presName="sibTrans" presStyleCnt="0"/>
      <dgm:spPr/>
      <dgm:t>
        <a:bodyPr/>
        <a:lstStyle/>
        <a:p>
          <a:endParaRPr lang="en-US"/>
        </a:p>
      </dgm:t>
    </dgm:pt>
    <dgm:pt modelId="{DBDE82FC-EA17-4398-B567-3DB55E727C7B}" type="pres">
      <dgm:prSet presAssocID="{C075AEE8-6C05-40C1-960F-1B0C1DA08C35}" presName="node" presStyleLbl="node1" presStyleIdx="2" presStyleCnt="7" custScaleY="147667">
        <dgm:presLayoutVars>
          <dgm:bulletEnabled val="1"/>
        </dgm:presLayoutVars>
      </dgm:prSet>
      <dgm:spPr/>
      <dgm:t>
        <a:bodyPr/>
        <a:lstStyle/>
        <a:p>
          <a:endParaRPr lang="en-US"/>
        </a:p>
      </dgm:t>
    </dgm:pt>
    <dgm:pt modelId="{D6DE9B5D-D3C6-43DC-889A-D2D4EC108210}" type="pres">
      <dgm:prSet presAssocID="{E4C050BF-938F-48DE-92C4-842C7A694158}" presName="sibTrans" presStyleCnt="0"/>
      <dgm:spPr/>
      <dgm:t>
        <a:bodyPr/>
        <a:lstStyle/>
        <a:p>
          <a:endParaRPr lang="en-US"/>
        </a:p>
      </dgm:t>
    </dgm:pt>
    <dgm:pt modelId="{8A199661-7EE0-46DE-9EA7-AE3597E2DE90}" type="pres">
      <dgm:prSet presAssocID="{2CD7806B-BE1A-4D68-9D9D-C4BB0F212FAF}" presName="node" presStyleLbl="node1" presStyleIdx="3" presStyleCnt="7" custScaleY="147667">
        <dgm:presLayoutVars>
          <dgm:bulletEnabled val="1"/>
        </dgm:presLayoutVars>
      </dgm:prSet>
      <dgm:spPr/>
      <dgm:t>
        <a:bodyPr/>
        <a:lstStyle/>
        <a:p>
          <a:endParaRPr lang="en-US"/>
        </a:p>
      </dgm:t>
    </dgm:pt>
    <dgm:pt modelId="{4E125C1C-7441-4F2B-9F62-8717C991D6A4}" type="pres">
      <dgm:prSet presAssocID="{9966619D-7817-41FC-91CF-33298D333526}" presName="sibTrans" presStyleCnt="0"/>
      <dgm:spPr/>
      <dgm:t>
        <a:bodyPr/>
        <a:lstStyle/>
        <a:p>
          <a:endParaRPr lang="en-US"/>
        </a:p>
      </dgm:t>
    </dgm:pt>
    <dgm:pt modelId="{B30347B4-7BEF-47FC-9401-D704DDB3CD21}" type="pres">
      <dgm:prSet presAssocID="{83D3F9B0-3983-4AA2-9BBD-B5D6294C1806}" presName="node" presStyleLbl="node1" presStyleIdx="4" presStyleCnt="7" custScaleY="147667">
        <dgm:presLayoutVars>
          <dgm:bulletEnabled val="1"/>
        </dgm:presLayoutVars>
      </dgm:prSet>
      <dgm:spPr/>
      <dgm:t>
        <a:bodyPr/>
        <a:lstStyle/>
        <a:p>
          <a:endParaRPr lang="en-US"/>
        </a:p>
      </dgm:t>
    </dgm:pt>
    <dgm:pt modelId="{DDD7784B-F9C9-40A9-8265-447050E275AD}" type="pres">
      <dgm:prSet presAssocID="{CD715814-8892-4347-B8C6-9F4891CB3709}" presName="sibTrans" presStyleCnt="0"/>
      <dgm:spPr/>
      <dgm:t>
        <a:bodyPr/>
        <a:lstStyle/>
        <a:p>
          <a:endParaRPr lang="en-US"/>
        </a:p>
      </dgm:t>
    </dgm:pt>
    <dgm:pt modelId="{7708B941-5D04-4E9D-B355-1FB7404A47C7}" type="pres">
      <dgm:prSet presAssocID="{83211109-6DE6-4AB2-A00F-AD1CFFF2A65C}" presName="node" presStyleLbl="node1" presStyleIdx="5" presStyleCnt="7" custScaleY="147667">
        <dgm:presLayoutVars>
          <dgm:bulletEnabled val="1"/>
        </dgm:presLayoutVars>
      </dgm:prSet>
      <dgm:spPr/>
      <dgm:t>
        <a:bodyPr/>
        <a:lstStyle/>
        <a:p>
          <a:endParaRPr lang="en-US"/>
        </a:p>
      </dgm:t>
    </dgm:pt>
    <dgm:pt modelId="{48D0134B-D420-4FA7-B458-711E4703B8A7}" type="pres">
      <dgm:prSet presAssocID="{7AA80D9B-F679-4E2C-9D13-BEDB9F53DE67}" presName="sibTrans" presStyleCnt="0"/>
      <dgm:spPr/>
      <dgm:t>
        <a:bodyPr/>
        <a:lstStyle/>
        <a:p>
          <a:endParaRPr lang="en-US"/>
        </a:p>
      </dgm:t>
    </dgm:pt>
    <dgm:pt modelId="{C1CBF597-9327-45F2-B868-782FE26077B1}" type="pres">
      <dgm:prSet presAssocID="{8F08C857-341D-42EE-BF4F-A586B7E93B04}" presName="node" presStyleLbl="node1" presStyleIdx="6" presStyleCnt="7" custScaleY="147667">
        <dgm:presLayoutVars>
          <dgm:bulletEnabled val="1"/>
        </dgm:presLayoutVars>
      </dgm:prSet>
      <dgm:spPr/>
      <dgm:t>
        <a:bodyPr/>
        <a:lstStyle/>
        <a:p>
          <a:endParaRPr lang="en-US"/>
        </a:p>
      </dgm:t>
    </dgm:pt>
  </dgm:ptLst>
  <dgm:cxnLst>
    <dgm:cxn modelId="{E20BBB4C-06BD-4BC8-833B-A4C17F22A7DB}" srcId="{B4BDCDA5-460A-4684-B1D0-8CEC2DFAFD2E}" destId="{83D3F9B0-3983-4AA2-9BBD-B5D6294C1806}" srcOrd="4" destOrd="0" parTransId="{20D0CFB5-7D02-43C9-A55C-03F0CD6D8C50}" sibTransId="{CD715814-8892-4347-B8C6-9F4891CB3709}"/>
    <dgm:cxn modelId="{B6E28DC0-9CEB-4EAB-ACAD-CCE542A38C0D}" srcId="{B4BDCDA5-460A-4684-B1D0-8CEC2DFAFD2E}" destId="{2CD7806B-BE1A-4D68-9D9D-C4BB0F212FAF}" srcOrd="3" destOrd="0" parTransId="{67DA8B5F-5AFA-4917-B7CC-059D8F30E024}" sibTransId="{9966619D-7817-41FC-91CF-33298D333526}"/>
    <dgm:cxn modelId="{69E5D810-8C9F-44CE-B0EF-23C0C1A88C2B}" type="presOf" srcId="{19BD1058-FB78-40C6-8B03-7D8AA1E6632E}" destId="{EB32D4ED-EEBE-4E6D-A56B-EE393ACC804F}" srcOrd="0" destOrd="0" presId="urn:microsoft.com/office/officeart/2005/8/layout/default"/>
    <dgm:cxn modelId="{5F2B83FC-78CE-4486-B661-754DA9C7C535}" type="presOf" srcId="{83211109-6DE6-4AB2-A00F-AD1CFFF2A65C}" destId="{7708B941-5D04-4E9D-B355-1FB7404A47C7}" srcOrd="0" destOrd="0" presId="urn:microsoft.com/office/officeart/2005/8/layout/default"/>
    <dgm:cxn modelId="{F0DF60EB-1B92-4208-B5F2-674C61D2C6F6}" type="presOf" srcId="{83D3F9B0-3983-4AA2-9BBD-B5D6294C1806}" destId="{B30347B4-7BEF-47FC-9401-D704DDB3CD21}" srcOrd="0" destOrd="0" presId="urn:microsoft.com/office/officeart/2005/8/layout/default"/>
    <dgm:cxn modelId="{518EF897-5BFC-400C-BE77-EBEE244DCBF4}" type="presOf" srcId="{C075AEE8-6C05-40C1-960F-1B0C1DA08C35}" destId="{DBDE82FC-EA17-4398-B567-3DB55E727C7B}" srcOrd="0" destOrd="0" presId="urn:microsoft.com/office/officeart/2005/8/layout/default"/>
    <dgm:cxn modelId="{3ED2928B-D3B0-4858-AD18-5D51D37184C5}" srcId="{B4BDCDA5-460A-4684-B1D0-8CEC2DFAFD2E}" destId="{83211109-6DE6-4AB2-A00F-AD1CFFF2A65C}" srcOrd="5" destOrd="0" parTransId="{60FFF773-256E-41A2-B45A-ABDA3DB5521D}" sibTransId="{7AA80D9B-F679-4E2C-9D13-BEDB9F53DE67}"/>
    <dgm:cxn modelId="{BEAA7DA6-A3F4-41F5-81C3-0C46B0437BA2}" srcId="{B4BDCDA5-460A-4684-B1D0-8CEC2DFAFD2E}" destId="{C075AEE8-6C05-40C1-960F-1B0C1DA08C35}" srcOrd="2" destOrd="0" parTransId="{7B8997EC-C5CD-41FD-8CE3-BD6130F3A5E3}" sibTransId="{E4C050BF-938F-48DE-92C4-842C7A694158}"/>
    <dgm:cxn modelId="{690363C2-1909-47C2-9705-3ABDC6C64677}" srcId="{B4BDCDA5-460A-4684-B1D0-8CEC2DFAFD2E}" destId="{1124A6D4-0681-4935-B0E7-DBA56739EE2D}" srcOrd="0" destOrd="0" parTransId="{42A45AF9-D31D-4D9B-8971-6FAD7E79E74A}" sibTransId="{FD4D0192-7018-4799-87C0-C29BB26A308C}"/>
    <dgm:cxn modelId="{4CE60317-F2FD-4357-81D8-3EE6370A0E88}" type="presOf" srcId="{B4BDCDA5-460A-4684-B1D0-8CEC2DFAFD2E}" destId="{36B89F80-FDC0-46B0-831E-A6653C960D26}" srcOrd="0" destOrd="0" presId="urn:microsoft.com/office/officeart/2005/8/layout/default"/>
    <dgm:cxn modelId="{BAB9EA7E-D546-4CEF-95C8-BF9E0341280C}" srcId="{B4BDCDA5-460A-4684-B1D0-8CEC2DFAFD2E}" destId="{8F08C857-341D-42EE-BF4F-A586B7E93B04}" srcOrd="6" destOrd="0" parTransId="{77F97126-16A4-4989-A655-CB3997442FF2}" sibTransId="{8A24BFF8-6541-4F7E-908F-721D1E442A6B}"/>
    <dgm:cxn modelId="{8E8CDB6A-F0D2-42C5-88EC-2B2EDA16EFF3}" type="presOf" srcId="{8F08C857-341D-42EE-BF4F-A586B7E93B04}" destId="{C1CBF597-9327-45F2-B868-782FE26077B1}" srcOrd="0" destOrd="0" presId="urn:microsoft.com/office/officeart/2005/8/layout/default"/>
    <dgm:cxn modelId="{2DB60772-7D01-42AA-B0CB-4EA7F98DF68F}" type="presOf" srcId="{2CD7806B-BE1A-4D68-9D9D-C4BB0F212FAF}" destId="{8A199661-7EE0-46DE-9EA7-AE3597E2DE90}" srcOrd="0" destOrd="0" presId="urn:microsoft.com/office/officeart/2005/8/layout/default"/>
    <dgm:cxn modelId="{513BE633-122E-4782-B51D-FA27C5F12DD5}" srcId="{B4BDCDA5-460A-4684-B1D0-8CEC2DFAFD2E}" destId="{19BD1058-FB78-40C6-8B03-7D8AA1E6632E}" srcOrd="1" destOrd="0" parTransId="{99CB97D1-CE60-46D1-B2A9-07995CFC5B4A}" sibTransId="{E6FEC6AB-8AF2-4E14-999F-A113452159E8}"/>
    <dgm:cxn modelId="{637F100E-C9E4-4716-9EF8-6CBBE4C52668}" type="presOf" srcId="{1124A6D4-0681-4935-B0E7-DBA56739EE2D}" destId="{DD085B8C-7476-430F-B7B5-8095AFD129BC}" srcOrd="0" destOrd="0" presId="urn:microsoft.com/office/officeart/2005/8/layout/default"/>
    <dgm:cxn modelId="{7F38C325-7F02-428D-AF6A-AAE7AE1761C4}" type="presParOf" srcId="{36B89F80-FDC0-46B0-831E-A6653C960D26}" destId="{DD085B8C-7476-430F-B7B5-8095AFD129BC}" srcOrd="0" destOrd="0" presId="urn:microsoft.com/office/officeart/2005/8/layout/default"/>
    <dgm:cxn modelId="{99965B04-1FBA-4E6B-9545-94CEC7FC7BAC}" type="presParOf" srcId="{36B89F80-FDC0-46B0-831E-A6653C960D26}" destId="{05F3A9D4-2550-4CBA-8E27-01B898BB4A0A}" srcOrd="1" destOrd="0" presId="urn:microsoft.com/office/officeart/2005/8/layout/default"/>
    <dgm:cxn modelId="{C1D04981-99F6-41B4-B508-542247699A25}" type="presParOf" srcId="{36B89F80-FDC0-46B0-831E-A6653C960D26}" destId="{EB32D4ED-EEBE-4E6D-A56B-EE393ACC804F}" srcOrd="2" destOrd="0" presId="urn:microsoft.com/office/officeart/2005/8/layout/default"/>
    <dgm:cxn modelId="{FFADBFB8-2C35-4B88-A7E2-2CB67D7DC373}" type="presParOf" srcId="{36B89F80-FDC0-46B0-831E-A6653C960D26}" destId="{C8D89D74-3525-48FA-81F3-42090B0CDEB0}" srcOrd="3" destOrd="0" presId="urn:microsoft.com/office/officeart/2005/8/layout/default"/>
    <dgm:cxn modelId="{A922F986-1035-47F4-9958-890E29D86B08}" type="presParOf" srcId="{36B89F80-FDC0-46B0-831E-A6653C960D26}" destId="{DBDE82FC-EA17-4398-B567-3DB55E727C7B}" srcOrd="4" destOrd="0" presId="urn:microsoft.com/office/officeart/2005/8/layout/default"/>
    <dgm:cxn modelId="{FBC73A00-19C4-4C61-B0C6-F362BE39AAC5}" type="presParOf" srcId="{36B89F80-FDC0-46B0-831E-A6653C960D26}" destId="{D6DE9B5D-D3C6-43DC-889A-D2D4EC108210}" srcOrd="5" destOrd="0" presId="urn:microsoft.com/office/officeart/2005/8/layout/default"/>
    <dgm:cxn modelId="{9170CA53-E93B-4E6A-99D0-F293166BE86F}" type="presParOf" srcId="{36B89F80-FDC0-46B0-831E-A6653C960D26}" destId="{8A199661-7EE0-46DE-9EA7-AE3597E2DE90}" srcOrd="6" destOrd="0" presId="urn:microsoft.com/office/officeart/2005/8/layout/default"/>
    <dgm:cxn modelId="{9AC84E43-4B3A-461F-A058-7035B2AD6168}" type="presParOf" srcId="{36B89F80-FDC0-46B0-831E-A6653C960D26}" destId="{4E125C1C-7441-4F2B-9F62-8717C991D6A4}" srcOrd="7" destOrd="0" presId="urn:microsoft.com/office/officeart/2005/8/layout/default"/>
    <dgm:cxn modelId="{3DB17C57-AD2C-441E-876C-A1B871492F5D}" type="presParOf" srcId="{36B89F80-FDC0-46B0-831E-A6653C960D26}" destId="{B30347B4-7BEF-47FC-9401-D704DDB3CD21}" srcOrd="8" destOrd="0" presId="urn:microsoft.com/office/officeart/2005/8/layout/default"/>
    <dgm:cxn modelId="{76137277-D54C-4FAD-9946-D5D755E7920C}" type="presParOf" srcId="{36B89F80-FDC0-46B0-831E-A6653C960D26}" destId="{DDD7784B-F9C9-40A9-8265-447050E275AD}" srcOrd="9" destOrd="0" presId="urn:microsoft.com/office/officeart/2005/8/layout/default"/>
    <dgm:cxn modelId="{69A0875E-A4F5-4F4F-BFDE-8E49944FD713}" type="presParOf" srcId="{36B89F80-FDC0-46B0-831E-A6653C960D26}" destId="{7708B941-5D04-4E9D-B355-1FB7404A47C7}" srcOrd="10" destOrd="0" presId="urn:microsoft.com/office/officeart/2005/8/layout/default"/>
    <dgm:cxn modelId="{3C27D629-577A-45C7-A015-A9D4B7BE1CBA}" type="presParOf" srcId="{36B89F80-FDC0-46B0-831E-A6653C960D26}" destId="{48D0134B-D420-4FA7-B458-711E4703B8A7}" srcOrd="11" destOrd="0" presId="urn:microsoft.com/office/officeart/2005/8/layout/default"/>
    <dgm:cxn modelId="{52A38F8E-C67E-4769-B33E-15D9E1B2F7C9}" type="presParOf" srcId="{36B89F80-FDC0-46B0-831E-A6653C960D26}" destId="{C1CBF597-9327-45F2-B868-782FE26077B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CFAB3D-B8A6-4840-8964-11B553D06E11}"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n-US"/>
        </a:p>
      </dgm:t>
    </dgm:pt>
    <dgm:pt modelId="{18B491AE-5D2B-4879-B94D-A15488924109}">
      <dgm:prSet phldrT="[Text]" custT="1"/>
      <dgm:spPr/>
      <dgm:t>
        <a:bodyPr/>
        <a:lstStyle/>
        <a:p>
          <a:r>
            <a:rPr lang="en-US" sz="2000" dirty="0" smtClean="0">
              <a:latin typeface="Arial" panose="020B0604020202020204" pitchFamily="34" charset="0"/>
              <a:cs typeface="Arial" panose="020B0604020202020204" pitchFamily="34" charset="0"/>
            </a:rPr>
            <a:t>Business Data Steward</a:t>
          </a:r>
          <a:endParaRPr lang="en-US" sz="2000" dirty="0">
            <a:latin typeface="Arial" panose="020B0604020202020204" pitchFamily="34" charset="0"/>
            <a:cs typeface="Arial" panose="020B0604020202020204" pitchFamily="34" charset="0"/>
          </a:endParaRPr>
        </a:p>
      </dgm:t>
    </dgm:pt>
    <dgm:pt modelId="{7E426317-B9EE-4D8B-AF5A-FE579EBECED6}" type="parTrans" cxnId="{9FEA146E-EE06-41B7-8E86-5FE7CA9D6D9A}">
      <dgm:prSet/>
      <dgm:spPr/>
      <dgm:t>
        <a:bodyPr/>
        <a:lstStyle/>
        <a:p>
          <a:endParaRPr lang="en-US" sz="3200"/>
        </a:p>
      </dgm:t>
    </dgm:pt>
    <dgm:pt modelId="{E230F484-A97A-4865-9275-2D43A344A728}" type="sibTrans" cxnId="{9FEA146E-EE06-41B7-8E86-5FE7CA9D6D9A}">
      <dgm:prSet/>
      <dgm:spPr/>
      <dgm:t>
        <a:bodyPr/>
        <a:lstStyle/>
        <a:p>
          <a:endParaRPr lang="en-US" sz="3200"/>
        </a:p>
      </dgm:t>
    </dgm:pt>
    <dgm:pt modelId="{128A348F-25E9-4F1D-B240-CD2EE94704AE}">
      <dgm:prSet phldrT="[Text]" custT="1"/>
      <dgm:spPr/>
      <dgm:t>
        <a:bodyPr/>
        <a:lstStyle/>
        <a:p>
          <a:r>
            <a:rPr lang="en-US" sz="1200" dirty="0" smtClean="0"/>
            <a:t>Accountable for data owned by business area</a:t>
          </a:r>
          <a:endParaRPr lang="en-US" sz="1200" dirty="0"/>
        </a:p>
      </dgm:t>
    </dgm:pt>
    <dgm:pt modelId="{FC284FF8-716A-4ADC-B844-F187FBB673B1}" type="parTrans" cxnId="{F3EB5800-1B0C-495A-9058-3FEF0ED99A71}">
      <dgm:prSet/>
      <dgm:spPr/>
      <dgm:t>
        <a:bodyPr/>
        <a:lstStyle/>
        <a:p>
          <a:endParaRPr lang="en-US" sz="3200"/>
        </a:p>
      </dgm:t>
    </dgm:pt>
    <dgm:pt modelId="{E48C6918-D52D-4D84-AA0F-69840D51F22B}" type="sibTrans" cxnId="{F3EB5800-1B0C-495A-9058-3FEF0ED99A71}">
      <dgm:prSet/>
      <dgm:spPr/>
      <dgm:t>
        <a:bodyPr/>
        <a:lstStyle/>
        <a:p>
          <a:endParaRPr lang="en-US" sz="3200"/>
        </a:p>
      </dgm:t>
    </dgm:pt>
    <dgm:pt modelId="{E83199B9-1FCC-4ECD-91A9-65DBB9269A00}">
      <dgm:prSet phldrT="[Text]" custT="1"/>
      <dgm:spPr/>
      <dgm:t>
        <a:bodyPr/>
        <a:lstStyle/>
        <a:p>
          <a:r>
            <a:rPr lang="en-US" sz="2000" dirty="0" smtClean="0"/>
            <a:t>Technical Data Steward</a:t>
          </a:r>
          <a:endParaRPr lang="en-US" sz="2000" dirty="0"/>
        </a:p>
      </dgm:t>
    </dgm:pt>
    <dgm:pt modelId="{5F92C67D-77B0-4E0F-8F9A-BB32301EB25A}" type="parTrans" cxnId="{27285AF5-3952-434D-90D3-236620215EAD}">
      <dgm:prSet/>
      <dgm:spPr/>
      <dgm:t>
        <a:bodyPr/>
        <a:lstStyle/>
        <a:p>
          <a:endParaRPr lang="en-US" sz="3200"/>
        </a:p>
      </dgm:t>
    </dgm:pt>
    <dgm:pt modelId="{4F21C235-CEDB-47AC-9D0E-69F542BBAC12}" type="sibTrans" cxnId="{27285AF5-3952-434D-90D3-236620215EAD}">
      <dgm:prSet/>
      <dgm:spPr/>
      <dgm:t>
        <a:bodyPr/>
        <a:lstStyle/>
        <a:p>
          <a:endParaRPr lang="en-US" sz="3200"/>
        </a:p>
      </dgm:t>
    </dgm:pt>
    <dgm:pt modelId="{DB9838A3-A3D7-4EDF-821C-DED777605C27}">
      <dgm:prSet phldrT="[Text]" custT="1"/>
      <dgm:spPr/>
      <dgm:t>
        <a:bodyPr/>
        <a:lstStyle/>
        <a:p>
          <a:r>
            <a:rPr lang="en-US" sz="1200" dirty="0" smtClean="0"/>
            <a:t>Provide expertise on applications, ETL, data stores, and other links in information chain</a:t>
          </a:r>
          <a:endParaRPr lang="en-US" sz="1200" dirty="0"/>
        </a:p>
      </dgm:t>
    </dgm:pt>
    <dgm:pt modelId="{A94BF064-4329-4AFB-8F9D-ABA11881F47F}" type="parTrans" cxnId="{3F9665E7-D46C-4262-8760-D5264FDBEC86}">
      <dgm:prSet/>
      <dgm:spPr/>
      <dgm:t>
        <a:bodyPr/>
        <a:lstStyle/>
        <a:p>
          <a:endParaRPr lang="en-US" sz="3200"/>
        </a:p>
      </dgm:t>
    </dgm:pt>
    <dgm:pt modelId="{057D5985-F5F3-44BE-BB1D-FE04FA60448B}" type="sibTrans" cxnId="{3F9665E7-D46C-4262-8760-D5264FDBEC86}">
      <dgm:prSet/>
      <dgm:spPr/>
      <dgm:t>
        <a:bodyPr/>
        <a:lstStyle/>
        <a:p>
          <a:endParaRPr lang="en-US" sz="3200"/>
        </a:p>
      </dgm:t>
    </dgm:pt>
    <dgm:pt modelId="{542469F8-B5E6-4FBA-BFD2-73C5DB7B4239}">
      <dgm:prSet phldrT="[Text]" custT="1"/>
      <dgm:spPr/>
      <dgm:t>
        <a:bodyPr/>
        <a:lstStyle/>
        <a:p>
          <a:r>
            <a:rPr lang="en-US" sz="1200" dirty="0" smtClean="0"/>
            <a:t>Work with stakeholders to make recommendations on data issues</a:t>
          </a:r>
          <a:endParaRPr lang="en-US" sz="1200" dirty="0"/>
        </a:p>
      </dgm:t>
    </dgm:pt>
    <dgm:pt modelId="{3C233843-1601-4F64-BCBA-4B152512D444}" type="parTrans" cxnId="{D05EB796-E407-45E8-A835-C8EABFE7CA51}">
      <dgm:prSet/>
      <dgm:spPr/>
      <dgm:t>
        <a:bodyPr/>
        <a:lstStyle/>
        <a:p>
          <a:endParaRPr lang="en-US" sz="3200"/>
        </a:p>
      </dgm:t>
    </dgm:pt>
    <dgm:pt modelId="{A94A3885-63AE-464F-8D23-1042FFB4A2AA}" type="sibTrans" cxnId="{D05EB796-E407-45E8-A835-C8EABFE7CA51}">
      <dgm:prSet/>
      <dgm:spPr/>
      <dgm:t>
        <a:bodyPr/>
        <a:lstStyle/>
        <a:p>
          <a:endParaRPr lang="en-US" sz="3200"/>
        </a:p>
      </dgm:t>
    </dgm:pt>
    <dgm:pt modelId="{F259D230-0576-486A-9D23-13F71ECF1AF0}">
      <dgm:prSet phldrT="[Text]" custT="1"/>
      <dgm:spPr/>
      <dgm:t>
        <a:bodyPr/>
        <a:lstStyle/>
        <a:p>
          <a:r>
            <a:rPr lang="en-US" sz="1200" dirty="0" smtClean="0"/>
            <a:t>Manage metadata for their data</a:t>
          </a:r>
          <a:endParaRPr lang="en-US" sz="1200" dirty="0"/>
        </a:p>
      </dgm:t>
    </dgm:pt>
    <dgm:pt modelId="{74400082-568B-4529-8F64-CDECB1795865}" type="parTrans" cxnId="{94C53745-43C5-4E3B-89D2-90A76CBD4AE4}">
      <dgm:prSet/>
      <dgm:spPr/>
      <dgm:t>
        <a:bodyPr/>
        <a:lstStyle/>
        <a:p>
          <a:endParaRPr lang="en-US" sz="3200"/>
        </a:p>
      </dgm:t>
    </dgm:pt>
    <dgm:pt modelId="{E4B43C0B-A158-4DE7-A573-92347665A279}" type="sibTrans" cxnId="{94C53745-43C5-4E3B-89D2-90A76CBD4AE4}">
      <dgm:prSet/>
      <dgm:spPr/>
      <dgm:t>
        <a:bodyPr/>
        <a:lstStyle/>
        <a:p>
          <a:endParaRPr lang="en-US" sz="3200"/>
        </a:p>
      </dgm:t>
    </dgm:pt>
    <dgm:pt modelId="{00702800-79CB-4A12-AFAB-00AAF746E758}">
      <dgm:prSet phldrT="[Text]" custT="1"/>
      <dgm:spPr/>
      <dgm:t>
        <a:bodyPr/>
        <a:lstStyle/>
        <a:p>
          <a:r>
            <a:rPr lang="en-US" sz="1200" dirty="0" smtClean="0"/>
            <a:t>Champion data stewardship for their areas</a:t>
          </a:r>
          <a:endParaRPr lang="en-US" sz="1200" dirty="0"/>
        </a:p>
      </dgm:t>
    </dgm:pt>
    <dgm:pt modelId="{DCB75F8F-D5C4-4A72-9172-C0B6527C1543}" type="parTrans" cxnId="{2295F77A-8977-4A6B-879A-E53D9BDF50D1}">
      <dgm:prSet/>
      <dgm:spPr/>
      <dgm:t>
        <a:bodyPr/>
        <a:lstStyle/>
        <a:p>
          <a:endParaRPr lang="en-US" sz="3200"/>
        </a:p>
      </dgm:t>
    </dgm:pt>
    <dgm:pt modelId="{DC5CB452-345B-4A36-818A-B5CE27CA36D3}" type="sibTrans" cxnId="{2295F77A-8977-4A6B-879A-E53D9BDF50D1}">
      <dgm:prSet/>
      <dgm:spPr/>
      <dgm:t>
        <a:bodyPr/>
        <a:lstStyle/>
        <a:p>
          <a:endParaRPr lang="en-US" sz="3200"/>
        </a:p>
      </dgm:t>
    </dgm:pt>
    <dgm:pt modelId="{43E14918-56CA-4B1A-9E05-2CBFBCD3E9FA}">
      <dgm:prSet phldrT="[Text]" custT="1"/>
      <dgm:spPr/>
      <dgm:t>
        <a:bodyPr/>
        <a:lstStyle/>
        <a:p>
          <a:r>
            <a:rPr lang="en-US" sz="1200" dirty="0" smtClean="0"/>
            <a:t>Assigned by IT leadership to support data governance</a:t>
          </a:r>
          <a:endParaRPr lang="en-US" sz="1200" dirty="0"/>
        </a:p>
      </dgm:t>
    </dgm:pt>
    <dgm:pt modelId="{6AC28779-56D5-48F3-B1F8-1604E8489377}" type="parTrans" cxnId="{7632C824-3EFF-49EE-81EF-DC578D8E5B74}">
      <dgm:prSet/>
      <dgm:spPr/>
      <dgm:t>
        <a:bodyPr/>
        <a:lstStyle/>
        <a:p>
          <a:endParaRPr lang="en-US" sz="3200"/>
        </a:p>
      </dgm:t>
    </dgm:pt>
    <dgm:pt modelId="{226E42DB-CD8D-4947-90B0-EAA8A58638D1}" type="sibTrans" cxnId="{7632C824-3EFF-49EE-81EF-DC578D8E5B74}">
      <dgm:prSet/>
      <dgm:spPr/>
      <dgm:t>
        <a:bodyPr/>
        <a:lstStyle/>
        <a:p>
          <a:endParaRPr lang="en-US" sz="3200"/>
        </a:p>
      </dgm:t>
    </dgm:pt>
    <dgm:pt modelId="{7D6FB33A-0BEC-4CF0-8536-07AA0D538D25}">
      <dgm:prSet phldrT="[Text]" custT="1"/>
      <dgm:spPr/>
      <dgm:t>
        <a:bodyPr/>
        <a:lstStyle/>
        <a:p>
          <a:r>
            <a:rPr lang="en-US" sz="2000" dirty="0" smtClean="0"/>
            <a:t>Domain Data Steward</a:t>
          </a:r>
          <a:endParaRPr lang="en-US" sz="2000" dirty="0"/>
        </a:p>
      </dgm:t>
    </dgm:pt>
    <dgm:pt modelId="{0DCD761E-6194-4900-86A6-A38A1F65D872}" type="parTrans" cxnId="{35F1BA51-B600-4982-8751-2B3326D8CF40}">
      <dgm:prSet/>
      <dgm:spPr/>
      <dgm:t>
        <a:bodyPr/>
        <a:lstStyle/>
        <a:p>
          <a:endParaRPr lang="en-US" sz="3200"/>
        </a:p>
      </dgm:t>
    </dgm:pt>
    <dgm:pt modelId="{6DBA7F39-1C9D-4829-8E82-AE7054B9901F}" type="sibTrans" cxnId="{35F1BA51-B600-4982-8751-2B3326D8CF40}">
      <dgm:prSet/>
      <dgm:spPr/>
      <dgm:t>
        <a:bodyPr/>
        <a:lstStyle/>
        <a:p>
          <a:endParaRPr lang="en-US" sz="3200"/>
        </a:p>
      </dgm:t>
    </dgm:pt>
    <dgm:pt modelId="{94BE7C33-1521-4860-A27D-A4C58636DB49}">
      <dgm:prSet phldrT="[Text]" custT="1"/>
      <dgm:spPr/>
      <dgm:t>
        <a:bodyPr/>
        <a:lstStyle/>
        <a:p>
          <a:r>
            <a:rPr lang="en-US" sz="1200" dirty="0" smtClean="0"/>
            <a:t>Business steward for widely shared data</a:t>
          </a:r>
          <a:endParaRPr lang="en-US" sz="1200" dirty="0"/>
        </a:p>
      </dgm:t>
    </dgm:pt>
    <dgm:pt modelId="{D97445D6-7145-4B60-9917-5E719EB7F2D9}" type="parTrans" cxnId="{39053A60-DCFF-408A-98E7-0BF75224A75E}">
      <dgm:prSet/>
      <dgm:spPr/>
      <dgm:t>
        <a:bodyPr/>
        <a:lstStyle/>
        <a:p>
          <a:endParaRPr lang="en-US" sz="3200"/>
        </a:p>
      </dgm:t>
    </dgm:pt>
    <dgm:pt modelId="{AEF02A51-D4E0-4798-9E69-BDCD5714DD64}" type="sibTrans" cxnId="{39053A60-DCFF-408A-98E7-0BF75224A75E}">
      <dgm:prSet/>
      <dgm:spPr/>
      <dgm:t>
        <a:bodyPr/>
        <a:lstStyle/>
        <a:p>
          <a:endParaRPr lang="en-US" sz="3200"/>
        </a:p>
      </dgm:t>
    </dgm:pt>
    <dgm:pt modelId="{802EB8B1-C05D-4264-AD99-A866D1100ECF}">
      <dgm:prSet phldrT="[Text]" custT="1"/>
      <dgm:spPr/>
      <dgm:t>
        <a:bodyPr/>
        <a:lstStyle/>
        <a:p>
          <a:r>
            <a:rPr lang="en-US" sz="1200" dirty="0" smtClean="0"/>
            <a:t>Work with business stewards as stakeholders to achieve consensus</a:t>
          </a:r>
          <a:endParaRPr lang="en-US" sz="1200" dirty="0"/>
        </a:p>
      </dgm:t>
    </dgm:pt>
    <dgm:pt modelId="{F31999E6-6CB9-4788-BE69-3A8F56BE7A9F}" type="parTrans" cxnId="{2B65C5A1-031B-4C84-82B0-65D4FEA2B9D9}">
      <dgm:prSet/>
      <dgm:spPr/>
      <dgm:t>
        <a:bodyPr/>
        <a:lstStyle/>
        <a:p>
          <a:endParaRPr lang="en-US" sz="3200"/>
        </a:p>
      </dgm:t>
    </dgm:pt>
    <dgm:pt modelId="{0E9E4C09-CDDF-46C1-B73B-0AE353978F27}" type="sibTrans" cxnId="{2B65C5A1-031B-4C84-82B0-65D4FEA2B9D9}">
      <dgm:prSet/>
      <dgm:spPr/>
      <dgm:t>
        <a:bodyPr/>
        <a:lstStyle/>
        <a:p>
          <a:endParaRPr lang="en-US" sz="3200"/>
        </a:p>
      </dgm:t>
    </dgm:pt>
    <dgm:pt modelId="{37D1F57D-62DC-4610-BEEF-426E3332A287}">
      <dgm:prSet phldrT="[Text]" custT="1"/>
      <dgm:spPr/>
      <dgm:t>
        <a:bodyPr/>
        <a:lstStyle/>
        <a:p>
          <a:r>
            <a:rPr lang="en-US" sz="2000" dirty="0" smtClean="0"/>
            <a:t>Project Data Steward</a:t>
          </a:r>
          <a:endParaRPr lang="en-US" sz="2000" dirty="0"/>
        </a:p>
      </dgm:t>
    </dgm:pt>
    <dgm:pt modelId="{3DF82693-EBDB-4532-BFA4-814427122444}" type="parTrans" cxnId="{75774F2C-8B25-4305-96A8-CFA86845CC1F}">
      <dgm:prSet/>
      <dgm:spPr/>
      <dgm:t>
        <a:bodyPr/>
        <a:lstStyle/>
        <a:p>
          <a:endParaRPr lang="en-US" sz="3200"/>
        </a:p>
      </dgm:t>
    </dgm:pt>
    <dgm:pt modelId="{53FD7938-44C9-456E-BB1C-ACD952E59D78}" type="sibTrans" cxnId="{75774F2C-8B25-4305-96A8-CFA86845CC1F}">
      <dgm:prSet/>
      <dgm:spPr/>
      <dgm:t>
        <a:bodyPr/>
        <a:lstStyle/>
        <a:p>
          <a:endParaRPr lang="en-US" sz="3200"/>
        </a:p>
      </dgm:t>
    </dgm:pt>
    <dgm:pt modelId="{560BC397-4053-4C41-A229-16B529B4DD92}">
      <dgm:prSet phldrT="[Text]" custT="1"/>
      <dgm:spPr/>
      <dgm:t>
        <a:bodyPr/>
        <a:lstStyle/>
        <a:p>
          <a:r>
            <a:rPr lang="en-US" sz="1200" dirty="0" smtClean="0"/>
            <a:t>Represent data stewardship on projects</a:t>
          </a:r>
          <a:endParaRPr lang="en-US" sz="1200" dirty="0"/>
        </a:p>
      </dgm:t>
    </dgm:pt>
    <dgm:pt modelId="{4313D4D1-D257-4EF1-A4ED-5AED57588BD2}" type="parTrans" cxnId="{1A8E774D-8082-4315-A13F-6834A3C921DB}">
      <dgm:prSet/>
      <dgm:spPr/>
      <dgm:t>
        <a:bodyPr/>
        <a:lstStyle/>
        <a:p>
          <a:endParaRPr lang="en-US" sz="3200"/>
        </a:p>
      </dgm:t>
    </dgm:pt>
    <dgm:pt modelId="{C39FD8C3-6F55-4522-8EED-1C17C9860673}" type="sibTrans" cxnId="{1A8E774D-8082-4315-A13F-6834A3C921DB}">
      <dgm:prSet/>
      <dgm:spPr/>
      <dgm:t>
        <a:bodyPr/>
        <a:lstStyle/>
        <a:p>
          <a:endParaRPr lang="en-US" sz="3200"/>
        </a:p>
      </dgm:t>
    </dgm:pt>
    <dgm:pt modelId="{28069920-2720-41BF-8029-E8C7AFC1CE3D}">
      <dgm:prSet phldrT="[Text]" custT="1"/>
      <dgm:spPr/>
      <dgm:t>
        <a:bodyPr/>
        <a:lstStyle/>
        <a:p>
          <a:r>
            <a:rPr lang="en-US" sz="1200" dirty="0" smtClean="0"/>
            <a:t>Funded by projects</a:t>
          </a:r>
          <a:endParaRPr lang="en-US" sz="1200" dirty="0"/>
        </a:p>
      </dgm:t>
    </dgm:pt>
    <dgm:pt modelId="{B8F00C91-D6EF-4AB9-BC96-4330F3E71534}" type="parTrans" cxnId="{A0392E6D-8AF0-4A9A-8A00-6C186575CA28}">
      <dgm:prSet/>
      <dgm:spPr/>
      <dgm:t>
        <a:bodyPr/>
        <a:lstStyle/>
        <a:p>
          <a:endParaRPr lang="en-US" sz="3200"/>
        </a:p>
      </dgm:t>
    </dgm:pt>
    <dgm:pt modelId="{CCF04FC1-9CC1-4AEC-90B2-4E57438CF6C4}" type="sibTrans" cxnId="{A0392E6D-8AF0-4A9A-8A00-6C186575CA28}">
      <dgm:prSet/>
      <dgm:spPr/>
      <dgm:t>
        <a:bodyPr/>
        <a:lstStyle/>
        <a:p>
          <a:endParaRPr lang="en-US" sz="3200"/>
        </a:p>
      </dgm:t>
    </dgm:pt>
    <dgm:pt modelId="{33454100-AA17-4B9E-A4B8-BFBC9AD31D38}">
      <dgm:prSet phldrT="[Text]" custT="1"/>
      <dgm:spPr/>
      <dgm:t>
        <a:bodyPr/>
        <a:lstStyle/>
        <a:p>
          <a:r>
            <a:rPr lang="en-US" sz="1200" dirty="0" smtClean="0"/>
            <a:t>Work with business data stewards to obtain info and make recommendations about data stewarded by business stewards</a:t>
          </a:r>
          <a:endParaRPr lang="en-US" sz="1200" dirty="0"/>
        </a:p>
      </dgm:t>
    </dgm:pt>
    <dgm:pt modelId="{F6B2696C-5EA9-4FDC-B0E9-01ACC6433893}" type="parTrans" cxnId="{A56551F1-335B-40FB-8EAA-DC19CE850A36}">
      <dgm:prSet/>
      <dgm:spPr/>
      <dgm:t>
        <a:bodyPr/>
        <a:lstStyle/>
        <a:p>
          <a:endParaRPr lang="en-US" sz="3200"/>
        </a:p>
      </dgm:t>
    </dgm:pt>
    <dgm:pt modelId="{9F2B137A-CAF8-40B8-9637-081108B7B004}" type="sibTrans" cxnId="{A56551F1-335B-40FB-8EAA-DC19CE850A36}">
      <dgm:prSet/>
      <dgm:spPr/>
      <dgm:t>
        <a:bodyPr/>
        <a:lstStyle/>
        <a:p>
          <a:endParaRPr lang="en-US" sz="3200"/>
        </a:p>
      </dgm:t>
    </dgm:pt>
    <dgm:pt modelId="{4DBDDA75-C767-413F-8370-CC204C748D19}">
      <dgm:prSet phldrT="[Text]" custT="1"/>
      <dgm:spPr/>
      <dgm:t>
        <a:bodyPr/>
        <a:lstStyle/>
        <a:p>
          <a:r>
            <a:rPr lang="en-US" sz="1200" dirty="0" smtClean="0"/>
            <a:t>Notify business data stewards about data issues raised by the project</a:t>
          </a:r>
          <a:endParaRPr lang="en-US" sz="1200" dirty="0"/>
        </a:p>
      </dgm:t>
    </dgm:pt>
    <dgm:pt modelId="{6EAAAEBE-FFED-4324-9AF2-EDEE5A032EFC}" type="parTrans" cxnId="{ADAA414C-7F72-40B1-B00F-B3F8DFAB4DDD}">
      <dgm:prSet/>
      <dgm:spPr/>
      <dgm:t>
        <a:bodyPr/>
        <a:lstStyle/>
        <a:p>
          <a:endParaRPr lang="en-US" sz="3200"/>
        </a:p>
      </dgm:t>
    </dgm:pt>
    <dgm:pt modelId="{7A28C5EC-B001-4D53-9D73-5405C951EDDC}" type="sibTrans" cxnId="{ADAA414C-7F72-40B1-B00F-B3F8DFAB4DDD}">
      <dgm:prSet/>
      <dgm:spPr/>
      <dgm:t>
        <a:bodyPr/>
        <a:lstStyle/>
        <a:p>
          <a:endParaRPr lang="en-US" sz="3200"/>
        </a:p>
      </dgm:t>
    </dgm:pt>
    <dgm:pt modelId="{95B24299-C688-4F73-B8ED-C9591D13419B}">
      <dgm:prSet phldrT="[Text]" custT="1"/>
      <dgm:spPr/>
      <dgm:t>
        <a:bodyPr/>
        <a:lstStyle/>
        <a:p>
          <a:r>
            <a:rPr lang="en-US" sz="2000" dirty="0" smtClean="0"/>
            <a:t>Operational Data Steward</a:t>
          </a:r>
          <a:endParaRPr lang="en-US" sz="2000" dirty="0"/>
        </a:p>
      </dgm:t>
    </dgm:pt>
    <dgm:pt modelId="{2599C8F2-523B-4931-8A42-543622540D8A}" type="parTrans" cxnId="{501D4F0C-FEC2-4BBF-A1AD-4D2E73FA3992}">
      <dgm:prSet/>
      <dgm:spPr/>
      <dgm:t>
        <a:bodyPr/>
        <a:lstStyle/>
        <a:p>
          <a:endParaRPr lang="en-US" sz="3200"/>
        </a:p>
      </dgm:t>
    </dgm:pt>
    <dgm:pt modelId="{3F7CF716-3B3C-4D06-A1A6-05A16B023A3F}" type="sibTrans" cxnId="{501D4F0C-FEC2-4BBF-A1AD-4D2E73FA3992}">
      <dgm:prSet/>
      <dgm:spPr/>
      <dgm:t>
        <a:bodyPr/>
        <a:lstStyle/>
        <a:p>
          <a:endParaRPr lang="en-US" sz="3200"/>
        </a:p>
      </dgm:t>
    </dgm:pt>
    <dgm:pt modelId="{D2BC1598-7C29-49C2-B04D-301BB8BA3088}">
      <dgm:prSet phldrT="[Text]" custT="1"/>
      <dgm:spPr/>
      <dgm:t>
        <a:bodyPr/>
        <a:lstStyle/>
        <a:p>
          <a:r>
            <a:rPr lang="en-US" sz="1200" dirty="0" smtClean="0"/>
            <a:t>Provide support to business data stewards</a:t>
          </a:r>
          <a:endParaRPr lang="en-US" sz="1200" dirty="0"/>
        </a:p>
      </dgm:t>
    </dgm:pt>
    <dgm:pt modelId="{4F6FBD76-BCC9-4795-A78C-1FED97168FCC}" type="parTrans" cxnId="{E115DE67-C2C9-4CDE-B6F6-D824023A3389}">
      <dgm:prSet/>
      <dgm:spPr/>
      <dgm:t>
        <a:bodyPr/>
        <a:lstStyle/>
        <a:p>
          <a:endParaRPr lang="en-US" sz="3200"/>
        </a:p>
      </dgm:t>
    </dgm:pt>
    <dgm:pt modelId="{6F4F84F5-0CC0-48D3-BC44-FE0B909A16EF}" type="sibTrans" cxnId="{E115DE67-C2C9-4CDE-B6F6-D824023A3389}">
      <dgm:prSet/>
      <dgm:spPr/>
      <dgm:t>
        <a:bodyPr/>
        <a:lstStyle/>
        <a:p>
          <a:endParaRPr lang="en-US" sz="3200"/>
        </a:p>
      </dgm:t>
    </dgm:pt>
    <dgm:pt modelId="{BA4651B9-6D94-45F9-9C20-328AE1BE71E2}">
      <dgm:prSet phldrT="[Text]" custT="1"/>
      <dgm:spPr/>
      <dgm:t>
        <a:bodyPr/>
        <a:lstStyle/>
        <a:p>
          <a:r>
            <a:rPr lang="en-US" sz="1200" dirty="0" smtClean="0"/>
            <a:t>Recommend changes to improve data quality</a:t>
          </a:r>
          <a:endParaRPr lang="en-US" sz="1200" dirty="0"/>
        </a:p>
      </dgm:t>
    </dgm:pt>
    <dgm:pt modelId="{EDB5235A-7D79-4B6A-BE2A-D38DE6F8BE19}" type="parTrans" cxnId="{3DEC3D81-12F0-401C-93B2-5862E63D17B3}">
      <dgm:prSet/>
      <dgm:spPr/>
      <dgm:t>
        <a:bodyPr/>
        <a:lstStyle/>
        <a:p>
          <a:endParaRPr lang="en-US" sz="3200"/>
        </a:p>
      </dgm:t>
    </dgm:pt>
    <dgm:pt modelId="{A6631E7B-B796-43DD-A03D-E46B34604B74}" type="sibTrans" cxnId="{3DEC3D81-12F0-401C-93B2-5862E63D17B3}">
      <dgm:prSet/>
      <dgm:spPr/>
      <dgm:t>
        <a:bodyPr/>
        <a:lstStyle/>
        <a:p>
          <a:endParaRPr lang="en-US" sz="3200"/>
        </a:p>
      </dgm:t>
    </dgm:pt>
    <dgm:pt modelId="{BFE38B96-5783-4FE0-85A7-891B211FDE38}">
      <dgm:prSet phldrT="[Text]" custT="1"/>
      <dgm:spPr/>
      <dgm:t>
        <a:bodyPr/>
        <a:lstStyle/>
        <a:p>
          <a:r>
            <a:rPr lang="en-US" sz="1200" dirty="0" smtClean="0"/>
            <a:t>Help enforce business rules for the data they use</a:t>
          </a:r>
          <a:endParaRPr lang="en-US" sz="1200" dirty="0"/>
        </a:p>
      </dgm:t>
    </dgm:pt>
    <dgm:pt modelId="{90E5B4EC-9D22-4494-975E-1A983B14B9BC}" type="parTrans" cxnId="{A98BCC4B-445A-44FF-B18A-4EAE802EC032}">
      <dgm:prSet/>
      <dgm:spPr/>
      <dgm:t>
        <a:bodyPr/>
        <a:lstStyle/>
        <a:p>
          <a:endParaRPr lang="en-US" sz="3200"/>
        </a:p>
      </dgm:t>
    </dgm:pt>
    <dgm:pt modelId="{902D49AA-CEF5-47C6-BB9B-2053F0A117C4}" type="sibTrans" cxnId="{A98BCC4B-445A-44FF-B18A-4EAE802EC032}">
      <dgm:prSet/>
      <dgm:spPr/>
      <dgm:t>
        <a:bodyPr/>
        <a:lstStyle/>
        <a:p>
          <a:endParaRPr lang="en-US" sz="3200"/>
        </a:p>
      </dgm:t>
    </dgm:pt>
    <dgm:pt modelId="{1A58C157-E8DA-401D-9CCA-18667344684A}" type="pres">
      <dgm:prSet presAssocID="{DECFAB3D-B8A6-4840-8964-11B553D06E11}" presName="Name0" presStyleCnt="0">
        <dgm:presLayoutVars>
          <dgm:dir/>
          <dgm:resizeHandles val="exact"/>
        </dgm:presLayoutVars>
      </dgm:prSet>
      <dgm:spPr/>
      <dgm:t>
        <a:bodyPr/>
        <a:lstStyle/>
        <a:p>
          <a:endParaRPr lang="en-US"/>
        </a:p>
      </dgm:t>
    </dgm:pt>
    <dgm:pt modelId="{07E75549-A6A8-4C22-A0A2-A4AF729B1AE7}" type="pres">
      <dgm:prSet presAssocID="{18B491AE-5D2B-4879-B94D-A15488924109}" presName="node" presStyleLbl="node1" presStyleIdx="0" presStyleCnt="5">
        <dgm:presLayoutVars>
          <dgm:bulletEnabled val="1"/>
        </dgm:presLayoutVars>
      </dgm:prSet>
      <dgm:spPr/>
      <dgm:t>
        <a:bodyPr/>
        <a:lstStyle/>
        <a:p>
          <a:endParaRPr lang="en-US"/>
        </a:p>
      </dgm:t>
    </dgm:pt>
    <dgm:pt modelId="{0A6EB836-E08A-41C6-95E1-9A3FEAF33C7C}" type="pres">
      <dgm:prSet presAssocID="{E230F484-A97A-4865-9275-2D43A344A728}" presName="sibTrans" presStyleCnt="0"/>
      <dgm:spPr/>
      <dgm:t>
        <a:bodyPr/>
        <a:lstStyle/>
        <a:p>
          <a:endParaRPr lang="en-US"/>
        </a:p>
      </dgm:t>
    </dgm:pt>
    <dgm:pt modelId="{DC63A55A-9941-436F-AD24-F84213693B82}" type="pres">
      <dgm:prSet presAssocID="{E83199B9-1FCC-4ECD-91A9-65DBB9269A00}" presName="node" presStyleLbl="node1" presStyleIdx="1" presStyleCnt="5">
        <dgm:presLayoutVars>
          <dgm:bulletEnabled val="1"/>
        </dgm:presLayoutVars>
      </dgm:prSet>
      <dgm:spPr/>
      <dgm:t>
        <a:bodyPr/>
        <a:lstStyle/>
        <a:p>
          <a:endParaRPr lang="en-US"/>
        </a:p>
      </dgm:t>
    </dgm:pt>
    <dgm:pt modelId="{50C1DD4F-47D7-4BBB-B920-2295136BB80F}" type="pres">
      <dgm:prSet presAssocID="{4F21C235-CEDB-47AC-9D0E-69F542BBAC12}" presName="sibTrans" presStyleCnt="0"/>
      <dgm:spPr/>
      <dgm:t>
        <a:bodyPr/>
        <a:lstStyle/>
        <a:p>
          <a:endParaRPr lang="en-US"/>
        </a:p>
      </dgm:t>
    </dgm:pt>
    <dgm:pt modelId="{0236E274-43F2-4220-B081-1BFCBCC4FFBB}" type="pres">
      <dgm:prSet presAssocID="{7D6FB33A-0BEC-4CF0-8536-07AA0D538D25}" presName="node" presStyleLbl="node1" presStyleIdx="2" presStyleCnt="5">
        <dgm:presLayoutVars>
          <dgm:bulletEnabled val="1"/>
        </dgm:presLayoutVars>
      </dgm:prSet>
      <dgm:spPr/>
      <dgm:t>
        <a:bodyPr/>
        <a:lstStyle/>
        <a:p>
          <a:endParaRPr lang="en-US"/>
        </a:p>
      </dgm:t>
    </dgm:pt>
    <dgm:pt modelId="{82A3D95E-7B68-4BDD-9558-853580B374DE}" type="pres">
      <dgm:prSet presAssocID="{6DBA7F39-1C9D-4829-8E82-AE7054B9901F}" presName="sibTrans" presStyleCnt="0"/>
      <dgm:spPr/>
      <dgm:t>
        <a:bodyPr/>
        <a:lstStyle/>
        <a:p>
          <a:endParaRPr lang="en-US"/>
        </a:p>
      </dgm:t>
    </dgm:pt>
    <dgm:pt modelId="{25AF7E68-99FE-4AB6-AC96-8FBD70F425BA}" type="pres">
      <dgm:prSet presAssocID="{37D1F57D-62DC-4610-BEEF-426E3332A287}" presName="node" presStyleLbl="node1" presStyleIdx="3" presStyleCnt="5">
        <dgm:presLayoutVars>
          <dgm:bulletEnabled val="1"/>
        </dgm:presLayoutVars>
      </dgm:prSet>
      <dgm:spPr/>
      <dgm:t>
        <a:bodyPr/>
        <a:lstStyle/>
        <a:p>
          <a:endParaRPr lang="en-US"/>
        </a:p>
      </dgm:t>
    </dgm:pt>
    <dgm:pt modelId="{2C0B3965-0C1C-4F6E-BC43-FD6BFF485EB7}" type="pres">
      <dgm:prSet presAssocID="{53FD7938-44C9-456E-BB1C-ACD952E59D78}" presName="sibTrans" presStyleCnt="0"/>
      <dgm:spPr/>
      <dgm:t>
        <a:bodyPr/>
        <a:lstStyle/>
        <a:p>
          <a:endParaRPr lang="en-US"/>
        </a:p>
      </dgm:t>
    </dgm:pt>
    <dgm:pt modelId="{3B0E0AC2-E2D7-4953-AE50-F91EA9B681BA}" type="pres">
      <dgm:prSet presAssocID="{95B24299-C688-4F73-B8ED-C9591D13419B}" presName="node" presStyleLbl="node1" presStyleIdx="4" presStyleCnt="5">
        <dgm:presLayoutVars>
          <dgm:bulletEnabled val="1"/>
        </dgm:presLayoutVars>
      </dgm:prSet>
      <dgm:spPr/>
      <dgm:t>
        <a:bodyPr/>
        <a:lstStyle/>
        <a:p>
          <a:endParaRPr lang="en-US"/>
        </a:p>
      </dgm:t>
    </dgm:pt>
  </dgm:ptLst>
  <dgm:cxnLst>
    <dgm:cxn modelId="{D4A55329-4D1D-4E87-80D0-DB1221C80633}" type="presOf" srcId="{95B24299-C688-4F73-B8ED-C9591D13419B}" destId="{3B0E0AC2-E2D7-4953-AE50-F91EA9B681BA}" srcOrd="0" destOrd="0" presId="urn:microsoft.com/office/officeart/2005/8/layout/hList6"/>
    <dgm:cxn modelId="{40E83D49-8B43-4FED-AB69-C70E4FDA3255}" type="presOf" srcId="{BFE38B96-5783-4FE0-85A7-891B211FDE38}" destId="{3B0E0AC2-E2D7-4953-AE50-F91EA9B681BA}" srcOrd="0" destOrd="3" presId="urn:microsoft.com/office/officeart/2005/8/layout/hList6"/>
    <dgm:cxn modelId="{75774F2C-8B25-4305-96A8-CFA86845CC1F}" srcId="{DECFAB3D-B8A6-4840-8964-11B553D06E11}" destId="{37D1F57D-62DC-4610-BEEF-426E3332A287}" srcOrd="3" destOrd="0" parTransId="{3DF82693-EBDB-4532-BFA4-814427122444}" sibTransId="{53FD7938-44C9-456E-BB1C-ACD952E59D78}"/>
    <dgm:cxn modelId="{EEE1361F-0435-40C9-8E1B-6FE624232718}" type="presOf" srcId="{94BE7C33-1521-4860-A27D-A4C58636DB49}" destId="{0236E274-43F2-4220-B081-1BFCBCC4FFBB}" srcOrd="0" destOrd="1" presId="urn:microsoft.com/office/officeart/2005/8/layout/hList6"/>
    <dgm:cxn modelId="{FFB8462E-A7E2-415D-B0AE-10A5DF2B331B}" type="presOf" srcId="{F259D230-0576-486A-9D23-13F71ECF1AF0}" destId="{07E75549-A6A8-4C22-A0A2-A4AF729B1AE7}" srcOrd="0" destOrd="3" presId="urn:microsoft.com/office/officeart/2005/8/layout/hList6"/>
    <dgm:cxn modelId="{7632C824-3EFF-49EE-81EF-DC578D8E5B74}" srcId="{E83199B9-1FCC-4ECD-91A9-65DBB9269A00}" destId="{43E14918-56CA-4B1A-9E05-2CBFBCD3E9FA}" srcOrd="1" destOrd="0" parTransId="{6AC28779-56D5-48F3-B1F8-1604E8489377}" sibTransId="{226E42DB-CD8D-4947-90B0-EAA8A58638D1}"/>
    <dgm:cxn modelId="{6010D285-0E9C-4FC7-B43B-3474D39F5623}" type="presOf" srcId="{7D6FB33A-0BEC-4CF0-8536-07AA0D538D25}" destId="{0236E274-43F2-4220-B081-1BFCBCC4FFBB}" srcOrd="0" destOrd="0" presId="urn:microsoft.com/office/officeart/2005/8/layout/hList6"/>
    <dgm:cxn modelId="{ECB25A1B-5638-419A-B829-A99427421D8C}" type="presOf" srcId="{BA4651B9-6D94-45F9-9C20-328AE1BE71E2}" destId="{3B0E0AC2-E2D7-4953-AE50-F91EA9B681BA}" srcOrd="0" destOrd="2" presId="urn:microsoft.com/office/officeart/2005/8/layout/hList6"/>
    <dgm:cxn modelId="{3F9665E7-D46C-4262-8760-D5264FDBEC86}" srcId="{E83199B9-1FCC-4ECD-91A9-65DBB9269A00}" destId="{DB9838A3-A3D7-4EDF-821C-DED777605C27}" srcOrd="0" destOrd="0" parTransId="{A94BF064-4329-4AFB-8F9D-ABA11881F47F}" sibTransId="{057D5985-F5F3-44BE-BB1D-FE04FA60448B}"/>
    <dgm:cxn modelId="{39053A60-DCFF-408A-98E7-0BF75224A75E}" srcId="{7D6FB33A-0BEC-4CF0-8536-07AA0D538D25}" destId="{94BE7C33-1521-4860-A27D-A4C58636DB49}" srcOrd="0" destOrd="0" parTransId="{D97445D6-7145-4B60-9917-5E719EB7F2D9}" sibTransId="{AEF02A51-D4E0-4798-9E69-BDCD5714DD64}"/>
    <dgm:cxn modelId="{35F1BA51-B600-4982-8751-2B3326D8CF40}" srcId="{DECFAB3D-B8A6-4840-8964-11B553D06E11}" destId="{7D6FB33A-0BEC-4CF0-8536-07AA0D538D25}" srcOrd="2" destOrd="0" parTransId="{0DCD761E-6194-4900-86A6-A38A1F65D872}" sibTransId="{6DBA7F39-1C9D-4829-8E82-AE7054B9901F}"/>
    <dgm:cxn modelId="{528A7457-158C-44DF-807F-B34B65B05048}" type="presOf" srcId="{37D1F57D-62DC-4610-BEEF-426E3332A287}" destId="{25AF7E68-99FE-4AB6-AC96-8FBD70F425BA}" srcOrd="0" destOrd="0" presId="urn:microsoft.com/office/officeart/2005/8/layout/hList6"/>
    <dgm:cxn modelId="{ABE3540D-96FD-4662-99E7-B5B3D7F92E12}" type="presOf" srcId="{560BC397-4053-4C41-A229-16B529B4DD92}" destId="{25AF7E68-99FE-4AB6-AC96-8FBD70F425BA}" srcOrd="0" destOrd="1" presId="urn:microsoft.com/office/officeart/2005/8/layout/hList6"/>
    <dgm:cxn modelId="{2295F77A-8977-4A6B-879A-E53D9BDF50D1}" srcId="{18B491AE-5D2B-4879-B94D-A15488924109}" destId="{00702800-79CB-4A12-AFAB-00AAF746E758}" srcOrd="3" destOrd="0" parTransId="{DCB75F8F-D5C4-4A72-9172-C0B6527C1543}" sibTransId="{DC5CB452-345B-4A36-818A-B5CE27CA36D3}"/>
    <dgm:cxn modelId="{1A8E774D-8082-4315-A13F-6834A3C921DB}" srcId="{37D1F57D-62DC-4610-BEEF-426E3332A287}" destId="{560BC397-4053-4C41-A229-16B529B4DD92}" srcOrd="0" destOrd="0" parTransId="{4313D4D1-D257-4EF1-A4ED-5AED57588BD2}" sibTransId="{C39FD8C3-6F55-4522-8EED-1C17C9860673}"/>
    <dgm:cxn modelId="{A59D2B43-C214-43D9-BBB3-452943D8CA11}" type="presOf" srcId="{4DBDDA75-C767-413F-8370-CC204C748D19}" destId="{25AF7E68-99FE-4AB6-AC96-8FBD70F425BA}" srcOrd="0" destOrd="4" presId="urn:microsoft.com/office/officeart/2005/8/layout/hList6"/>
    <dgm:cxn modelId="{9FEA146E-EE06-41B7-8E86-5FE7CA9D6D9A}" srcId="{DECFAB3D-B8A6-4840-8964-11B553D06E11}" destId="{18B491AE-5D2B-4879-B94D-A15488924109}" srcOrd="0" destOrd="0" parTransId="{7E426317-B9EE-4D8B-AF5A-FE579EBECED6}" sibTransId="{E230F484-A97A-4865-9275-2D43A344A728}"/>
    <dgm:cxn modelId="{B05ABC90-0584-4D9A-AFCA-4D6B68852ADC}" type="presOf" srcId="{542469F8-B5E6-4FBA-BFD2-73C5DB7B4239}" destId="{07E75549-A6A8-4C22-A0A2-A4AF729B1AE7}" srcOrd="0" destOrd="2" presId="urn:microsoft.com/office/officeart/2005/8/layout/hList6"/>
    <dgm:cxn modelId="{A56551F1-335B-40FB-8EAA-DC19CE850A36}" srcId="{37D1F57D-62DC-4610-BEEF-426E3332A287}" destId="{33454100-AA17-4B9E-A4B8-BFBC9AD31D38}" srcOrd="2" destOrd="0" parTransId="{F6B2696C-5EA9-4FDC-B0E9-01ACC6433893}" sibTransId="{9F2B137A-CAF8-40B8-9637-081108B7B004}"/>
    <dgm:cxn modelId="{27285AF5-3952-434D-90D3-236620215EAD}" srcId="{DECFAB3D-B8A6-4840-8964-11B553D06E11}" destId="{E83199B9-1FCC-4ECD-91A9-65DBB9269A00}" srcOrd="1" destOrd="0" parTransId="{5F92C67D-77B0-4E0F-8F9A-BB32301EB25A}" sibTransId="{4F21C235-CEDB-47AC-9D0E-69F542BBAC12}"/>
    <dgm:cxn modelId="{A0392E6D-8AF0-4A9A-8A00-6C186575CA28}" srcId="{37D1F57D-62DC-4610-BEEF-426E3332A287}" destId="{28069920-2720-41BF-8029-E8C7AFC1CE3D}" srcOrd="1" destOrd="0" parTransId="{B8F00C91-D6EF-4AB9-BC96-4330F3E71534}" sibTransId="{CCF04FC1-9CC1-4AEC-90B2-4E57438CF6C4}"/>
    <dgm:cxn modelId="{94C53745-43C5-4E3B-89D2-90A76CBD4AE4}" srcId="{18B491AE-5D2B-4879-B94D-A15488924109}" destId="{F259D230-0576-486A-9D23-13F71ECF1AF0}" srcOrd="2" destOrd="0" parTransId="{74400082-568B-4529-8F64-CDECB1795865}" sibTransId="{E4B43C0B-A158-4DE7-A573-92347665A279}"/>
    <dgm:cxn modelId="{9BE77984-FE67-4AC8-AFB7-3B5B3D3A731A}" type="presOf" srcId="{43E14918-56CA-4B1A-9E05-2CBFBCD3E9FA}" destId="{DC63A55A-9941-436F-AD24-F84213693B82}" srcOrd="0" destOrd="2" presId="urn:microsoft.com/office/officeart/2005/8/layout/hList6"/>
    <dgm:cxn modelId="{A98BCC4B-445A-44FF-B18A-4EAE802EC032}" srcId="{95B24299-C688-4F73-B8ED-C9591D13419B}" destId="{BFE38B96-5783-4FE0-85A7-891B211FDE38}" srcOrd="2" destOrd="0" parTransId="{90E5B4EC-9D22-4494-975E-1A983B14B9BC}" sibTransId="{902D49AA-CEF5-47C6-BB9B-2053F0A117C4}"/>
    <dgm:cxn modelId="{3DEC3D81-12F0-401C-93B2-5862E63D17B3}" srcId="{95B24299-C688-4F73-B8ED-C9591D13419B}" destId="{BA4651B9-6D94-45F9-9C20-328AE1BE71E2}" srcOrd="1" destOrd="0" parTransId="{EDB5235A-7D79-4B6A-BE2A-D38DE6F8BE19}" sibTransId="{A6631E7B-B796-43DD-A03D-E46B34604B74}"/>
    <dgm:cxn modelId="{E115DE67-C2C9-4CDE-B6F6-D824023A3389}" srcId="{95B24299-C688-4F73-B8ED-C9591D13419B}" destId="{D2BC1598-7C29-49C2-B04D-301BB8BA3088}" srcOrd="0" destOrd="0" parTransId="{4F6FBD76-BCC9-4795-A78C-1FED97168FCC}" sibTransId="{6F4F84F5-0CC0-48D3-BC44-FE0B909A16EF}"/>
    <dgm:cxn modelId="{501D4F0C-FEC2-4BBF-A1AD-4D2E73FA3992}" srcId="{DECFAB3D-B8A6-4840-8964-11B553D06E11}" destId="{95B24299-C688-4F73-B8ED-C9591D13419B}" srcOrd="4" destOrd="0" parTransId="{2599C8F2-523B-4931-8A42-543622540D8A}" sibTransId="{3F7CF716-3B3C-4D06-A1A6-05A16B023A3F}"/>
    <dgm:cxn modelId="{3DA916EB-F3B1-45C5-9C61-B77ADDBEEBA9}" type="presOf" srcId="{128A348F-25E9-4F1D-B240-CD2EE94704AE}" destId="{07E75549-A6A8-4C22-A0A2-A4AF729B1AE7}" srcOrd="0" destOrd="1" presId="urn:microsoft.com/office/officeart/2005/8/layout/hList6"/>
    <dgm:cxn modelId="{17E817DC-E30F-43B2-9375-C9CCAEE1402E}" type="presOf" srcId="{18B491AE-5D2B-4879-B94D-A15488924109}" destId="{07E75549-A6A8-4C22-A0A2-A4AF729B1AE7}" srcOrd="0" destOrd="0" presId="urn:microsoft.com/office/officeart/2005/8/layout/hList6"/>
    <dgm:cxn modelId="{9738945E-8F10-4773-9A7F-D8CCC48ABDDC}" type="presOf" srcId="{28069920-2720-41BF-8029-E8C7AFC1CE3D}" destId="{25AF7E68-99FE-4AB6-AC96-8FBD70F425BA}" srcOrd="0" destOrd="2" presId="urn:microsoft.com/office/officeart/2005/8/layout/hList6"/>
    <dgm:cxn modelId="{EC5069CF-E794-4CED-BB7A-ACF4AB16076E}" type="presOf" srcId="{DECFAB3D-B8A6-4840-8964-11B553D06E11}" destId="{1A58C157-E8DA-401D-9CCA-18667344684A}" srcOrd="0" destOrd="0" presId="urn:microsoft.com/office/officeart/2005/8/layout/hList6"/>
    <dgm:cxn modelId="{F3EB5800-1B0C-495A-9058-3FEF0ED99A71}" srcId="{18B491AE-5D2B-4879-B94D-A15488924109}" destId="{128A348F-25E9-4F1D-B240-CD2EE94704AE}" srcOrd="0" destOrd="0" parTransId="{FC284FF8-716A-4ADC-B844-F187FBB673B1}" sibTransId="{E48C6918-D52D-4D84-AA0F-69840D51F22B}"/>
    <dgm:cxn modelId="{C2F24C4B-9392-48D3-A284-BA9F65C492EF}" type="presOf" srcId="{DB9838A3-A3D7-4EDF-821C-DED777605C27}" destId="{DC63A55A-9941-436F-AD24-F84213693B82}" srcOrd="0" destOrd="1" presId="urn:microsoft.com/office/officeart/2005/8/layout/hList6"/>
    <dgm:cxn modelId="{E2CFB655-A47C-425C-87A7-FC89E8B14B40}" type="presOf" srcId="{802EB8B1-C05D-4264-AD99-A866D1100ECF}" destId="{0236E274-43F2-4220-B081-1BFCBCC4FFBB}" srcOrd="0" destOrd="2" presId="urn:microsoft.com/office/officeart/2005/8/layout/hList6"/>
    <dgm:cxn modelId="{D05EB796-E407-45E8-A835-C8EABFE7CA51}" srcId="{18B491AE-5D2B-4879-B94D-A15488924109}" destId="{542469F8-B5E6-4FBA-BFD2-73C5DB7B4239}" srcOrd="1" destOrd="0" parTransId="{3C233843-1601-4F64-BCBA-4B152512D444}" sibTransId="{A94A3885-63AE-464F-8D23-1042FFB4A2AA}"/>
    <dgm:cxn modelId="{3B071FB6-9B72-45F0-BDF3-EBCE563875BE}" type="presOf" srcId="{D2BC1598-7C29-49C2-B04D-301BB8BA3088}" destId="{3B0E0AC2-E2D7-4953-AE50-F91EA9B681BA}" srcOrd="0" destOrd="1" presId="urn:microsoft.com/office/officeart/2005/8/layout/hList6"/>
    <dgm:cxn modelId="{60B7925D-D916-46D3-8BFB-F89991EE39A2}" type="presOf" srcId="{00702800-79CB-4A12-AFAB-00AAF746E758}" destId="{07E75549-A6A8-4C22-A0A2-A4AF729B1AE7}" srcOrd="0" destOrd="4" presId="urn:microsoft.com/office/officeart/2005/8/layout/hList6"/>
    <dgm:cxn modelId="{B681994F-CD7A-4AD3-A899-43C02F22BEA1}" type="presOf" srcId="{33454100-AA17-4B9E-A4B8-BFBC9AD31D38}" destId="{25AF7E68-99FE-4AB6-AC96-8FBD70F425BA}" srcOrd="0" destOrd="3" presId="urn:microsoft.com/office/officeart/2005/8/layout/hList6"/>
    <dgm:cxn modelId="{ADAA414C-7F72-40B1-B00F-B3F8DFAB4DDD}" srcId="{37D1F57D-62DC-4610-BEEF-426E3332A287}" destId="{4DBDDA75-C767-413F-8370-CC204C748D19}" srcOrd="3" destOrd="0" parTransId="{6EAAAEBE-FFED-4324-9AF2-EDEE5A032EFC}" sibTransId="{7A28C5EC-B001-4D53-9D73-5405C951EDDC}"/>
    <dgm:cxn modelId="{83745C5E-CAA0-4D21-92EF-AA3AB71333BF}" type="presOf" srcId="{E83199B9-1FCC-4ECD-91A9-65DBB9269A00}" destId="{DC63A55A-9941-436F-AD24-F84213693B82}" srcOrd="0" destOrd="0" presId="urn:microsoft.com/office/officeart/2005/8/layout/hList6"/>
    <dgm:cxn modelId="{2B65C5A1-031B-4C84-82B0-65D4FEA2B9D9}" srcId="{7D6FB33A-0BEC-4CF0-8536-07AA0D538D25}" destId="{802EB8B1-C05D-4264-AD99-A866D1100ECF}" srcOrd="1" destOrd="0" parTransId="{F31999E6-6CB9-4788-BE69-3A8F56BE7A9F}" sibTransId="{0E9E4C09-CDDF-46C1-B73B-0AE353978F27}"/>
    <dgm:cxn modelId="{C22A96A0-2882-4FA7-93D6-6F6DBC4E914E}" type="presParOf" srcId="{1A58C157-E8DA-401D-9CCA-18667344684A}" destId="{07E75549-A6A8-4C22-A0A2-A4AF729B1AE7}" srcOrd="0" destOrd="0" presId="urn:microsoft.com/office/officeart/2005/8/layout/hList6"/>
    <dgm:cxn modelId="{EC08C4E1-FC6E-4A59-8D39-DE9187A4A2A5}" type="presParOf" srcId="{1A58C157-E8DA-401D-9CCA-18667344684A}" destId="{0A6EB836-E08A-41C6-95E1-9A3FEAF33C7C}" srcOrd="1" destOrd="0" presId="urn:microsoft.com/office/officeart/2005/8/layout/hList6"/>
    <dgm:cxn modelId="{3405C536-ECF8-4361-B15A-505CEF3D1BB5}" type="presParOf" srcId="{1A58C157-E8DA-401D-9CCA-18667344684A}" destId="{DC63A55A-9941-436F-AD24-F84213693B82}" srcOrd="2" destOrd="0" presId="urn:microsoft.com/office/officeart/2005/8/layout/hList6"/>
    <dgm:cxn modelId="{0844C7D6-A20F-48E0-AF0F-632CC917A4AC}" type="presParOf" srcId="{1A58C157-E8DA-401D-9CCA-18667344684A}" destId="{50C1DD4F-47D7-4BBB-B920-2295136BB80F}" srcOrd="3" destOrd="0" presId="urn:microsoft.com/office/officeart/2005/8/layout/hList6"/>
    <dgm:cxn modelId="{652A629A-FB8E-4544-BCB6-AAD6819CD7D5}" type="presParOf" srcId="{1A58C157-E8DA-401D-9CCA-18667344684A}" destId="{0236E274-43F2-4220-B081-1BFCBCC4FFBB}" srcOrd="4" destOrd="0" presId="urn:microsoft.com/office/officeart/2005/8/layout/hList6"/>
    <dgm:cxn modelId="{F2E3DA22-822B-4907-90B4-65F9DB32A517}" type="presParOf" srcId="{1A58C157-E8DA-401D-9CCA-18667344684A}" destId="{82A3D95E-7B68-4BDD-9558-853580B374DE}" srcOrd="5" destOrd="0" presId="urn:microsoft.com/office/officeart/2005/8/layout/hList6"/>
    <dgm:cxn modelId="{47280827-3AF3-4301-B788-190A7292F365}" type="presParOf" srcId="{1A58C157-E8DA-401D-9CCA-18667344684A}" destId="{25AF7E68-99FE-4AB6-AC96-8FBD70F425BA}" srcOrd="6" destOrd="0" presId="urn:microsoft.com/office/officeart/2005/8/layout/hList6"/>
    <dgm:cxn modelId="{F68A34EB-6E2A-4F87-A295-65A8C6EC73F3}" type="presParOf" srcId="{1A58C157-E8DA-401D-9CCA-18667344684A}" destId="{2C0B3965-0C1C-4F6E-BC43-FD6BFF485EB7}" srcOrd="7" destOrd="0" presId="urn:microsoft.com/office/officeart/2005/8/layout/hList6"/>
    <dgm:cxn modelId="{2180541B-5C6F-471F-BA47-6A0F9B699F4A}" type="presParOf" srcId="{1A58C157-E8DA-401D-9CCA-18667344684A}" destId="{3B0E0AC2-E2D7-4953-AE50-F91EA9B681BA}"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508C95-22D6-41D8-A46F-B677A3D5E5F9}"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65FE1CC4-F5AA-40F0-B7A9-71212463775C}">
      <dgm:prSet phldrT="[Text]"/>
      <dgm:spPr/>
      <dgm:t>
        <a:bodyPr/>
        <a:lstStyle/>
        <a:p>
          <a:r>
            <a:rPr lang="en-US" dirty="0" smtClean="0"/>
            <a:t>Oversee management of selected data assets</a:t>
          </a:r>
          <a:endParaRPr lang="en-US" dirty="0"/>
        </a:p>
      </dgm:t>
    </dgm:pt>
    <dgm:pt modelId="{637719DC-3CF5-49E1-80A2-CEAB8AB57B71}" type="parTrans" cxnId="{6F095ADA-DB21-4BBF-B25E-71429A57D11C}">
      <dgm:prSet/>
      <dgm:spPr/>
      <dgm:t>
        <a:bodyPr/>
        <a:lstStyle/>
        <a:p>
          <a:endParaRPr lang="en-US"/>
        </a:p>
      </dgm:t>
    </dgm:pt>
    <dgm:pt modelId="{0032C2D6-0BC6-421A-A29A-01E0E019B6A5}" type="sibTrans" cxnId="{6F095ADA-DB21-4BBF-B25E-71429A57D11C}">
      <dgm:prSet/>
      <dgm:spPr/>
      <dgm:t>
        <a:bodyPr/>
        <a:lstStyle/>
        <a:p>
          <a:endParaRPr lang="en-US"/>
        </a:p>
      </dgm:t>
    </dgm:pt>
    <dgm:pt modelId="{F9E25265-76F8-4989-885F-BC4B77F18295}">
      <dgm:prSet/>
      <dgm:spPr/>
      <dgm:t>
        <a:bodyPr/>
        <a:lstStyle/>
        <a:p>
          <a:r>
            <a:rPr lang="en-US" dirty="0" smtClean="0"/>
            <a:t>Participate in data governance and carry out decisions</a:t>
          </a:r>
        </a:p>
      </dgm:t>
    </dgm:pt>
    <dgm:pt modelId="{6987AF97-20E3-40F7-A7E8-9D40C775F83A}" type="parTrans" cxnId="{B3EE8447-84F8-4CFF-B998-949BBEA1F95F}">
      <dgm:prSet/>
      <dgm:spPr/>
      <dgm:t>
        <a:bodyPr/>
        <a:lstStyle/>
        <a:p>
          <a:endParaRPr lang="en-US"/>
        </a:p>
      </dgm:t>
    </dgm:pt>
    <dgm:pt modelId="{8EA46362-1568-4028-BDEE-A675259B2E11}" type="sibTrans" cxnId="{B3EE8447-84F8-4CFF-B998-949BBEA1F95F}">
      <dgm:prSet/>
      <dgm:spPr/>
      <dgm:t>
        <a:bodyPr/>
        <a:lstStyle/>
        <a:p>
          <a:endParaRPr lang="en-US"/>
        </a:p>
      </dgm:t>
    </dgm:pt>
    <dgm:pt modelId="{BDC8ACE9-9B53-4735-A3F2-F196FFB5AE79}">
      <dgm:prSet/>
      <dgm:spPr/>
      <dgm:t>
        <a:bodyPr/>
        <a:lstStyle/>
        <a:p>
          <a:r>
            <a:rPr lang="en-US" dirty="0" smtClean="0"/>
            <a:t>Assist in creation and maintenance of data dictionaries, metadata</a:t>
          </a:r>
        </a:p>
      </dgm:t>
    </dgm:pt>
    <dgm:pt modelId="{ADF54AA5-B3EC-4F61-A154-CD22E4CC1905}" type="parTrans" cxnId="{D6BEBF02-E766-461F-87A1-51477FF86DEF}">
      <dgm:prSet/>
      <dgm:spPr/>
      <dgm:t>
        <a:bodyPr/>
        <a:lstStyle/>
        <a:p>
          <a:endParaRPr lang="en-US"/>
        </a:p>
      </dgm:t>
    </dgm:pt>
    <dgm:pt modelId="{1A7ACD50-5EA6-487A-866F-755C543792B6}" type="sibTrans" cxnId="{D6BEBF02-E766-461F-87A1-51477FF86DEF}">
      <dgm:prSet/>
      <dgm:spPr/>
      <dgm:t>
        <a:bodyPr/>
        <a:lstStyle/>
        <a:p>
          <a:endParaRPr lang="en-US"/>
        </a:p>
      </dgm:t>
    </dgm:pt>
    <dgm:pt modelId="{8A431460-6593-4989-85BE-B103978637B8}">
      <dgm:prSet/>
      <dgm:spPr/>
      <dgm:t>
        <a:bodyPr/>
        <a:lstStyle/>
        <a:p>
          <a:r>
            <a:rPr lang="en-US" dirty="0" smtClean="0"/>
            <a:t>Document rules, standards, procedures, and changes</a:t>
          </a:r>
        </a:p>
      </dgm:t>
    </dgm:pt>
    <dgm:pt modelId="{65C3F25A-6707-480D-B5EF-E8D82382B638}" type="parTrans" cxnId="{5F2A2A86-BFC3-4C58-9E75-1BE1161A0631}">
      <dgm:prSet/>
      <dgm:spPr/>
      <dgm:t>
        <a:bodyPr/>
        <a:lstStyle/>
        <a:p>
          <a:endParaRPr lang="en-US"/>
        </a:p>
      </dgm:t>
    </dgm:pt>
    <dgm:pt modelId="{777B3DFC-5ECF-43A2-8536-FC38A90315E2}" type="sibTrans" cxnId="{5F2A2A86-BFC3-4C58-9E75-1BE1161A0631}">
      <dgm:prSet/>
      <dgm:spPr/>
      <dgm:t>
        <a:bodyPr/>
        <a:lstStyle/>
        <a:p>
          <a:endParaRPr lang="en-US"/>
        </a:p>
      </dgm:t>
    </dgm:pt>
    <dgm:pt modelId="{00AD66ED-EA82-4FD1-A7D8-D17A18A4BE04}">
      <dgm:prSet/>
      <dgm:spPr/>
      <dgm:t>
        <a:bodyPr/>
        <a:lstStyle/>
        <a:p>
          <a:r>
            <a:rPr lang="en-US" dirty="0" smtClean="0"/>
            <a:t>Ensure data quality and manage specific issues</a:t>
          </a:r>
        </a:p>
      </dgm:t>
    </dgm:pt>
    <dgm:pt modelId="{858D3013-D568-45FF-81F4-12BCD0F8B037}" type="parTrans" cxnId="{95F666A4-FEB8-4F7B-8507-905439283D78}">
      <dgm:prSet/>
      <dgm:spPr/>
      <dgm:t>
        <a:bodyPr/>
        <a:lstStyle/>
        <a:p>
          <a:endParaRPr lang="en-US"/>
        </a:p>
      </dgm:t>
    </dgm:pt>
    <dgm:pt modelId="{67E549F3-9E1F-4279-B788-411470EE6573}" type="sibTrans" cxnId="{95F666A4-FEB8-4F7B-8507-905439283D78}">
      <dgm:prSet/>
      <dgm:spPr/>
      <dgm:t>
        <a:bodyPr/>
        <a:lstStyle/>
        <a:p>
          <a:endParaRPr lang="en-US"/>
        </a:p>
      </dgm:t>
    </dgm:pt>
    <dgm:pt modelId="{15E1A1C5-37D6-4794-941E-704E4CACB3A9}">
      <dgm:prSet/>
      <dgm:spPr/>
      <dgm:t>
        <a:bodyPr/>
        <a:lstStyle/>
        <a:p>
          <a:r>
            <a:rPr lang="en-US" dirty="0" smtClean="0"/>
            <a:t>Communicate appropriate use and changes</a:t>
          </a:r>
        </a:p>
      </dgm:t>
    </dgm:pt>
    <dgm:pt modelId="{12A0D147-8424-42C7-B603-D480CE27955A}" type="parTrans" cxnId="{F017DB8B-6C0C-4BD5-AAE6-BF53C22BE099}">
      <dgm:prSet/>
      <dgm:spPr/>
      <dgm:t>
        <a:bodyPr/>
        <a:lstStyle/>
        <a:p>
          <a:endParaRPr lang="en-US"/>
        </a:p>
      </dgm:t>
    </dgm:pt>
    <dgm:pt modelId="{3B578B0E-4285-409A-8B03-7332311D588F}" type="sibTrans" cxnId="{F017DB8B-6C0C-4BD5-AAE6-BF53C22BE099}">
      <dgm:prSet/>
      <dgm:spPr/>
      <dgm:t>
        <a:bodyPr/>
        <a:lstStyle/>
        <a:p>
          <a:endParaRPr lang="en-US"/>
        </a:p>
      </dgm:t>
    </dgm:pt>
    <dgm:pt modelId="{10213101-B28C-4ECA-9357-2D214F7AFFE2}">
      <dgm:prSet/>
      <dgm:spPr/>
      <dgm:t>
        <a:bodyPr/>
        <a:lstStyle/>
        <a:p>
          <a:r>
            <a:rPr lang="en-US" dirty="0" smtClean="0"/>
            <a:t>Manage access and security</a:t>
          </a:r>
        </a:p>
      </dgm:t>
    </dgm:pt>
    <dgm:pt modelId="{3A577182-814E-4C49-95B4-3F75FC57CCDA}" type="parTrans" cxnId="{23F29085-BA63-4B49-A575-92BDFD37D2D9}">
      <dgm:prSet/>
      <dgm:spPr/>
      <dgm:t>
        <a:bodyPr/>
        <a:lstStyle/>
        <a:p>
          <a:endParaRPr lang="en-US"/>
        </a:p>
      </dgm:t>
    </dgm:pt>
    <dgm:pt modelId="{3133D125-AAD6-4AAA-A272-4AAAB587DB26}" type="sibTrans" cxnId="{23F29085-BA63-4B49-A575-92BDFD37D2D9}">
      <dgm:prSet/>
      <dgm:spPr/>
      <dgm:t>
        <a:bodyPr/>
        <a:lstStyle/>
        <a:p>
          <a:endParaRPr lang="en-US"/>
        </a:p>
      </dgm:t>
    </dgm:pt>
    <dgm:pt modelId="{2E8CABD2-F838-49EA-92E0-4014394D4E78}" type="pres">
      <dgm:prSet presAssocID="{48508C95-22D6-41D8-A46F-B677A3D5E5F9}" presName="linear" presStyleCnt="0">
        <dgm:presLayoutVars>
          <dgm:animLvl val="lvl"/>
          <dgm:resizeHandles val="exact"/>
        </dgm:presLayoutVars>
      </dgm:prSet>
      <dgm:spPr/>
      <dgm:t>
        <a:bodyPr/>
        <a:lstStyle/>
        <a:p>
          <a:endParaRPr lang="en-US"/>
        </a:p>
      </dgm:t>
    </dgm:pt>
    <dgm:pt modelId="{8C77C96D-0C6B-4F75-A979-99136F68A0BA}" type="pres">
      <dgm:prSet presAssocID="{65FE1CC4-F5AA-40F0-B7A9-71212463775C}" presName="parentText" presStyleLbl="node1" presStyleIdx="0" presStyleCnt="7">
        <dgm:presLayoutVars>
          <dgm:chMax val="0"/>
          <dgm:bulletEnabled val="1"/>
        </dgm:presLayoutVars>
      </dgm:prSet>
      <dgm:spPr/>
      <dgm:t>
        <a:bodyPr/>
        <a:lstStyle/>
        <a:p>
          <a:endParaRPr lang="en-US"/>
        </a:p>
      </dgm:t>
    </dgm:pt>
    <dgm:pt modelId="{8112B0CE-BEAA-48F5-85C3-5981C82275EF}" type="pres">
      <dgm:prSet presAssocID="{0032C2D6-0BC6-421A-A29A-01E0E019B6A5}" presName="spacer" presStyleCnt="0"/>
      <dgm:spPr/>
      <dgm:t>
        <a:bodyPr/>
        <a:lstStyle/>
        <a:p>
          <a:endParaRPr lang="en-US"/>
        </a:p>
      </dgm:t>
    </dgm:pt>
    <dgm:pt modelId="{2626EF7E-4E7A-4D7C-953E-0D874123E715}" type="pres">
      <dgm:prSet presAssocID="{F9E25265-76F8-4989-885F-BC4B77F18295}" presName="parentText" presStyleLbl="node1" presStyleIdx="1" presStyleCnt="7">
        <dgm:presLayoutVars>
          <dgm:chMax val="0"/>
          <dgm:bulletEnabled val="1"/>
        </dgm:presLayoutVars>
      </dgm:prSet>
      <dgm:spPr/>
      <dgm:t>
        <a:bodyPr/>
        <a:lstStyle/>
        <a:p>
          <a:endParaRPr lang="en-US"/>
        </a:p>
      </dgm:t>
    </dgm:pt>
    <dgm:pt modelId="{D2A7CC8C-D79F-4F89-ACF8-C09DD2528AFE}" type="pres">
      <dgm:prSet presAssocID="{8EA46362-1568-4028-BDEE-A675259B2E11}" presName="spacer" presStyleCnt="0"/>
      <dgm:spPr/>
      <dgm:t>
        <a:bodyPr/>
        <a:lstStyle/>
        <a:p>
          <a:endParaRPr lang="en-US"/>
        </a:p>
      </dgm:t>
    </dgm:pt>
    <dgm:pt modelId="{9691D5A2-37C7-44CF-ACC6-3A6CE1342485}" type="pres">
      <dgm:prSet presAssocID="{BDC8ACE9-9B53-4735-A3F2-F196FFB5AE79}" presName="parentText" presStyleLbl="node1" presStyleIdx="2" presStyleCnt="7">
        <dgm:presLayoutVars>
          <dgm:chMax val="0"/>
          <dgm:bulletEnabled val="1"/>
        </dgm:presLayoutVars>
      </dgm:prSet>
      <dgm:spPr/>
      <dgm:t>
        <a:bodyPr/>
        <a:lstStyle/>
        <a:p>
          <a:endParaRPr lang="en-US"/>
        </a:p>
      </dgm:t>
    </dgm:pt>
    <dgm:pt modelId="{0B6D28D4-8D00-4957-A9EF-AB1C085F02AF}" type="pres">
      <dgm:prSet presAssocID="{1A7ACD50-5EA6-487A-866F-755C543792B6}" presName="spacer" presStyleCnt="0"/>
      <dgm:spPr/>
      <dgm:t>
        <a:bodyPr/>
        <a:lstStyle/>
        <a:p>
          <a:endParaRPr lang="en-US"/>
        </a:p>
      </dgm:t>
    </dgm:pt>
    <dgm:pt modelId="{4D914AF6-163B-4656-B176-52697FB5ADE3}" type="pres">
      <dgm:prSet presAssocID="{8A431460-6593-4989-85BE-B103978637B8}" presName="parentText" presStyleLbl="node1" presStyleIdx="3" presStyleCnt="7">
        <dgm:presLayoutVars>
          <dgm:chMax val="0"/>
          <dgm:bulletEnabled val="1"/>
        </dgm:presLayoutVars>
      </dgm:prSet>
      <dgm:spPr/>
      <dgm:t>
        <a:bodyPr/>
        <a:lstStyle/>
        <a:p>
          <a:endParaRPr lang="en-US"/>
        </a:p>
      </dgm:t>
    </dgm:pt>
    <dgm:pt modelId="{5903CDC4-BBEB-4FAA-B008-E256A5021C9B}" type="pres">
      <dgm:prSet presAssocID="{777B3DFC-5ECF-43A2-8536-FC38A90315E2}" presName="spacer" presStyleCnt="0"/>
      <dgm:spPr/>
      <dgm:t>
        <a:bodyPr/>
        <a:lstStyle/>
        <a:p>
          <a:endParaRPr lang="en-US"/>
        </a:p>
      </dgm:t>
    </dgm:pt>
    <dgm:pt modelId="{F9779E87-E66F-4B8A-8AB0-1D898D759657}" type="pres">
      <dgm:prSet presAssocID="{00AD66ED-EA82-4FD1-A7D8-D17A18A4BE04}" presName="parentText" presStyleLbl="node1" presStyleIdx="4" presStyleCnt="7">
        <dgm:presLayoutVars>
          <dgm:chMax val="0"/>
          <dgm:bulletEnabled val="1"/>
        </dgm:presLayoutVars>
      </dgm:prSet>
      <dgm:spPr/>
      <dgm:t>
        <a:bodyPr/>
        <a:lstStyle/>
        <a:p>
          <a:endParaRPr lang="en-US"/>
        </a:p>
      </dgm:t>
    </dgm:pt>
    <dgm:pt modelId="{8DD809BE-4174-4326-9EDA-F580AB282982}" type="pres">
      <dgm:prSet presAssocID="{67E549F3-9E1F-4279-B788-411470EE6573}" presName="spacer" presStyleCnt="0"/>
      <dgm:spPr/>
      <dgm:t>
        <a:bodyPr/>
        <a:lstStyle/>
        <a:p>
          <a:endParaRPr lang="en-US"/>
        </a:p>
      </dgm:t>
    </dgm:pt>
    <dgm:pt modelId="{B70C8D48-13FE-4D2C-B7EC-6E4B650A174E}" type="pres">
      <dgm:prSet presAssocID="{15E1A1C5-37D6-4794-941E-704E4CACB3A9}" presName="parentText" presStyleLbl="node1" presStyleIdx="5" presStyleCnt="7">
        <dgm:presLayoutVars>
          <dgm:chMax val="0"/>
          <dgm:bulletEnabled val="1"/>
        </dgm:presLayoutVars>
      </dgm:prSet>
      <dgm:spPr/>
      <dgm:t>
        <a:bodyPr/>
        <a:lstStyle/>
        <a:p>
          <a:endParaRPr lang="en-US"/>
        </a:p>
      </dgm:t>
    </dgm:pt>
    <dgm:pt modelId="{72624D33-5AF1-4558-82CA-FF8407D1B334}" type="pres">
      <dgm:prSet presAssocID="{3B578B0E-4285-409A-8B03-7332311D588F}" presName="spacer" presStyleCnt="0"/>
      <dgm:spPr/>
      <dgm:t>
        <a:bodyPr/>
        <a:lstStyle/>
        <a:p>
          <a:endParaRPr lang="en-US"/>
        </a:p>
      </dgm:t>
    </dgm:pt>
    <dgm:pt modelId="{CD714E47-75E4-4B41-A451-95D8F5540E4A}" type="pres">
      <dgm:prSet presAssocID="{10213101-B28C-4ECA-9357-2D214F7AFFE2}" presName="parentText" presStyleLbl="node1" presStyleIdx="6" presStyleCnt="7">
        <dgm:presLayoutVars>
          <dgm:chMax val="0"/>
          <dgm:bulletEnabled val="1"/>
        </dgm:presLayoutVars>
      </dgm:prSet>
      <dgm:spPr/>
      <dgm:t>
        <a:bodyPr/>
        <a:lstStyle/>
        <a:p>
          <a:endParaRPr lang="en-US"/>
        </a:p>
      </dgm:t>
    </dgm:pt>
  </dgm:ptLst>
  <dgm:cxnLst>
    <dgm:cxn modelId="{3BDF0203-CC7F-4644-81F0-BACA4D6E6AC2}" type="presOf" srcId="{00AD66ED-EA82-4FD1-A7D8-D17A18A4BE04}" destId="{F9779E87-E66F-4B8A-8AB0-1D898D759657}" srcOrd="0" destOrd="0" presId="urn:microsoft.com/office/officeart/2005/8/layout/vList2"/>
    <dgm:cxn modelId="{95F666A4-FEB8-4F7B-8507-905439283D78}" srcId="{48508C95-22D6-41D8-A46F-B677A3D5E5F9}" destId="{00AD66ED-EA82-4FD1-A7D8-D17A18A4BE04}" srcOrd="4" destOrd="0" parTransId="{858D3013-D568-45FF-81F4-12BCD0F8B037}" sibTransId="{67E549F3-9E1F-4279-B788-411470EE6573}"/>
    <dgm:cxn modelId="{61476B44-119D-4CFC-9BE1-45CE861494D1}" type="presOf" srcId="{F9E25265-76F8-4989-885F-BC4B77F18295}" destId="{2626EF7E-4E7A-4D7C-953E-0D874123E715}" srcOrd="0" destOrd="0" presId="urn:microsoft.com/office/officeart/2005/8/layout/vList2"/>
    <dgm:cxn modelId="{F017DB8B-6C0C-4BD5-AAE6-BF53C22BE099}" srcId="{48508C95-22D6-41D8-A46F-B677A3D5E5F9}" destId="{15E1A1C5-37D6-4794-941E-704E4CACB3A9}" srcOrd="5" destOrd="0" parTransId="{12A0D147-8424-42C7-B603-D480CE27955A}" sibTransId="{3B578B0E-4285-409A-8B03-7332311D588F}"/>
    <dgm:cxn modelId="{D6BEBF02-E766-461F-87A1-51477FF86DEF}" srcId="{48508C95-22D6-41D8-A46F-B677A3D5E5F9}" destId="{BDC8ACE9-9B53-4735-A3F2-F196FFB5AE79}" srcOrd="2" destOrd="0" parTransId="{ADF54AA5-B3EC-4F61-A154-CD22E4CC1905}" sibTransId="{1A7ACD50-5EA6-487A-866F-755C543792B6}"/>
    <dgm:cxn modelId="{23F29085-BA63-4B49-A575-92BDFD37D2D9}" srcId="{48508C95-22D6-41D8-A46F-B677A3D5E5F9}" destId="{10213101-B28C-4ECA-9357-2D214F7AFFE2}" srcOrd="6" destOrd="0" parTransId="{3A577182-814E-4C49-95B4-3F75FC57CCDA}" sibTransId="{3133D125-AAD6-4AAA-A272-4AAAB587DB26}"/>
    <dgm:cxn modelId="{B3EE8447-84F8-4CFF-B998-949BBEA1F95F}" srcId="{48508C95-22D6-41D8-A46F-B677A3D5E5F9}" destId="{F9E25265-76F8-4989-885F-BC4B77F18295}" srcOrd="1" destOrd="0" parTransId="{6987AF97-20E3-40F7-A7E8-9D40C775F83A}" sibTransId="{8EA46362-1568-4028-BDEE-A675259B2E11}"/>
    <dgm:cxn modelId="{54139C1C-A4FD-47C1-BE3B-C6754C7A262A}" type="presOf" srcId="{BDC8ACE9-9B53-4735-A3F2-F196FFB5AE79}" destId="{9691D5A2-37C7-44CF-ACC6-3A6CE1342485}" srcOrd="0" destOrd="0" presId="urn:microsoft.com/office/officeart/2005/8/layout/vList2"/>
    <dgm:cxn modelId="{C8AD2C27-8385-4D15-9BDB-A6F6A3511AE9}" type="presOf" srcId="{65FE1CC4-F5AA-40F0-B7A9-71212463775C}" destId="{8C77C96D-0C6B-4F75-A979-99136F68A0BA}" srcOrd="0" destOrd="0" presId="urn:microsoft.com/office/officeart/2005/8/layout/vList2"/>
    <dgm:cxn modelId="{A1CAE61E-2661-4872-845F-977C5457D86E}" type="presOf" srcId="{15E1A1C5-37D6-4794-941E-704E4CACB3A9}" destId="{B70C8D48-13FE-4D2C-B7EC-6E4B650A174E}" srcOrd="0" destOrd="0" presId="urn:microsoft.com/office/officeart/2005/8/layout/vList2"/>
    <dgm:cxn modelId="{250813C2-B974-43EA-BA1A-59ED1EDF4466}" type="presOf" srcId="{10213101-B28C-4ECA-9357-2D214F7AFFE2}" destId="{CD714E47-75E4-4B41-A451-95D8F5540E4A}" srcOrd="0" destOrd="0" presId="urn:microsoft.com/office/officeart/2005/8/layout/vList2"/>
    <dgm:cxn modelId="{6F095ADA-DB21-4BBF-B25E-71429A57D11C}" srcId="{48508C95-22D6-41D8-A46F-B677A3D5E5F9}" destId="{65FE1CC4-F5AA-40F0-B7A9-71212463775C}" srcOrd="0" destOrd="0" parTransId="{637719DC-3CF5-49E1-80A2-CEAB8AB57B71}" sibTransId="{0032C2D6-0BC6-421A-A29A-01E0E019B6A5}"/>
    <dgm:cxn modelId="{5F2A2A86-BFC3-4C58-9E75-1BE1161A0631}" srcId="{48508C95-22D6-41D8-A46F-B677A3D5E5F9}" destId="{8A431460-6593-4989-85BE-B103978637B8}" srcOrd="3" destOrd="0" parTransId="{65C3F25A-6707-480D-B5EF-E8D82382B638}" sibTransId="{777B3DFC-5ECF-43A2-8536-FC38A90315E2}"/>
    <dgm:cxn modelId="{1C526A27-539E-45D1-86FC-2A5FADC1F97A}" type="presOf" srcId="{48508C95-22D6-41D8-A46F-B677A3D5E5F9}" destId="{2E8CABD2-F838-49EA-92E0-4014394D4E78}" srcOrd="0" destOrd="0" presId="urn:microsoft.com/office/officeart/2005/8/layout/vList2"/>
    <dgm:cxn modelId="{F7D99E1E-6E0F-4BE9-943A-E9CB53E87EEC}" type="presOf" srcId="{8A431460-6593-4989-85BE-B103978637B8}" destId="{4D914AF6-163B-4656-B176-52697FB5ADE3}" srcOrd="0" destOrd="0" presId="urn:microsoft.com/office/officeart/2005/8/layout/vList2"/>
    <dgm:cxn modelId="{1E605326-7C6A-45F7-8B65-0BDA1193798E}" type="presParOf" srcId="{2E8CABD2-F838-49EA-92E0-4014394D4E78}" destId="{8C77C96D-0C6B-4F75-A979-99136F68A0BA}" srcOrd="0" destOrd="0" presId="urn:microsoft.com/office/officeart/2005/8/layout/vList2"/>
    <dgm:cxn modelId="{9B70C3EF-9A5E-44C4-8FE4-89A1C3B83FEF}" type="presParOf" srcId="{2E8CABD2-F838-49EA-92E0-4014394D4E78}" destId="{8112B0CE-BEAA-48F5-85C3-5981C82275EF}" srcOrd="1" destOrd="0" presId="urn:microsoft.com/office/officeart/2005/8/layout/vList2"/>
    <dgm:cxn modelId="{B16072AD-FFF5-46B5-9383-E7CCBB6AD576}" type="presParOf" srcId="{2E8CABD2-F838-49EA-92E0-4014394D4E78}" destId="{2626EF7E-4E7A-4D7C-953E-0D874123E715}" srcOrd="2" destOrd="0" presId="urn:microsoft.com/office/officeart/2005/8/layout/vList2"/>
    <dgm:cxn modelId="{CD80F728-73BF-4CD4-AF2F-5B137309DD9F}" type="presParOf" srcId="{2E8CABD2-F838-49EA-92E0-4014394D4E78}" destId="{D2A7CC8C-D79F-4F89-ACF8-C09DD2528AFE}" srcOrd="3" destOrd="0" presId="urn:microsoft.com/office/officeart/2005/8/layout/vList2"/>
    <dgm:cxn modelId="{69E52241-EA7C-4F43-BB31-7377F8A4A91B}" type="presParOf" srcId="{2E8CABD2-F838-49EA-92E0-4014394D4E78}" destId="{9691D5A2-37C7-44CF-ACC6-3A6CE1342485}" srcOrd="4" destOrd="0" presId="urn:microsoft.com/office/officeart/2005/8/layout/vList2"/>
    <dgm:cxn modelId="{772DA7F7-B280-4A9E-822C-D1EDFCF2010D}" type="presParOf" srcId="{2E8CABD2-F838-49EA-92E0-4014394D4E78}" destId="{0B6D28D4-8D00-4957-A9EF-AB1C085F02AF}" srcOrd="5" destOrd="0" presId="urn:microsoft.com/office/officeart/2005/8/layout/vList2"/>
    <dgm:cxn modelId="{FD48B7FF-6B8D-49EF-96DC-50EFD49A7B3A}" type="presParOf" srcId="{2E8CABD2-F838-49EA-92E0-4014394D4E78}" destId="{4D914AF6-163B-4656-B176-52697FB5ADE3}" srcOrd="6" destOrd="0" presId="urn:microsoft.com/office/officeart/2005/8/layout/vList2"/>
    <dgm:cxn modelId="{15C66667-0C50-4D9E-94A2-2D85F139BA7C}" type="presParOf" srcId="{2E8CABD2-F838-49EA-92E0-4014394D4E78}" destId="{5903CDC4-BBEB-4FAA-B008-E256A5021C9B}" srcOrd="7" destOrd="0" presId="urn:microsoft.com/office/officeart/2005/8/layout/vList2"/>
    <dgm:cxn modelId="{69E6906B-587A-439C-A916-23182C088325}" type="presParOf" srcId="{2E8CABD2-F838-49EA-92E0-4014394D4E78}" destId="{F9779E87-E66F-4B8A-8AB0-1D898D759657}" srcOrd="8" destOrd="0" presId="urn:microsoft.com/office/officeart/2005/8/layout/vList2"/>
    <dgm:cxn modelId="{49382D4E-E36C-4268-A51D-AD67A731F74C}" type="presParOf" srcId="{2E8CABD2-F838-49EA-92E0-4014394D4E78}" destId="{8DD809BE-4174-4326-9EDA-F580AB282982}" srcOrd="9" destOrd="0" presId="urn:microsoft.com/office/officeart/2005/8/layout/vList2"/>
    <dgm:cxn modelId="{21442770-C21D-4C00-85BE-3FA3D0A1E047}" type="presParOf" srcId="{2E8CABD2-F838-49EA-92E0-4014394D4E78}" destId="{B70C8D48-13FE-4D2C-B7EC-6E4B650A174E}" srcOrd="10" destOrd="0" presId="urn:microsoft.com/office/officeart/2005/8/layout/vList2"/>
    <dgm:cxn modelId="{AC322AC8-4245-4F70-A3F3-AFDA36DDC159}" type="presParOf" srcId="{2E8CABD2-F838-49EA-92E0-4014394D4E78}" destId="{72624D33-5AF1-4558-82CA-FF8407D1B334}" srcOrd="11" destOrd="0" presId="urn:microsoft.com/office/officeart/2005/8/layout/vList2"/>
    <dgm:cxn modelId="{3677FCC4-9319-4A9B-B183-DF1D4CF6656B}" type="presParOf" srcId="{2E8CABD2-F838-49EA-92E0-4014394D4E78}" destId="{CD714E47-75E4-4B41-A451-95D8F5540E4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910BBFA-1EE3-44EF-9C36-768C42B0EAA6}">
      <dgm:prSet custT="1"/>
      <dgm:spPr>
        <a:solidFill>
          <a:srgbClr val="990000"/>
        </a:solidFill>
      </dgm:spPr>
      <dgm:t>
        <a:bodyPr/>
        <a:lstStyle/>
        <a:p>
          <a:r>
            <a:rPr lang="en-US" sz="2000" dirty="0" smtClean="0"/>
            <a:t>Coordinate data stewards in related area</a:t>
          </a:r>
        </a:p>
      </dgm:t>
    </dgm:pt>
    <dgm:pt modelId="{F3975DEE-6526-4D6B-BAAD-B4A0966362A0}" type="parTrans" cxnId="{7A4FFE9D-7E10-49D1-8F67-FBB724607DFC}">
      <dgm:prSet/>
      <dgm:spPr/>
      <dgm:t>
        <a:bodyPr/>
        <a:lstStyle/>
        <a:p>
          <a:endParaRPr lang="en-US" sz="3200"/>
        </a:p>
      </dgm:t>
    </dgm:pt>
    <dgm:pt modelId="{FEAC4C7F-712F-493D-BC6B-828FCA207B50}" type="sibTrans" cxnId="{7A4FFE9D-7E10-49D1-8F67-FBB724607DFC}">
      <dgm:prSet/>
      <dgm:spPr/>
      <dgm:t>
        <a:bodyPr/>
        <a:lstStyle/>
        <a:p>
          <a:endParaRPr lang="en-US" sz="3200"/>
        </a:p>
      </dgm:t>
    </dgm:pt>
    <dgm:pt modelId="{553EFFF3-8BA3-4099-B345-942FC1F4E8D8}">
      <dgm:prSet custT="1"/>
      <dgm:spPr>
        <a:solidFill>
          <a:srgbClr val="990000"/>
        </a:solidFill>
      </dgm:spPr>
      <dgm:t>
        <a:bodyPr/>
        <a:lstStyle/>
        <a:p>
          <a:r>
            <a:rPr lang="en-US" sz="2000" dirty="0" smtClean="0"/>
            <a:t>Set and review definitions, data quality rules, creation/usage rules, determines official version of metadata</a:t>
          </a:r>
        </a:p>
      </dgm:t>
    </dgm:pt>
    <dgm:pt modelId="{AAA5CFE7-B212-4641-BC04-439FF514650C}" type="parTrans" cxnId="{062C9AEA-7DA3-41A1-BC1A-A1981DA4322B}">
      <dgm:prSet/>
      <dgm:spPr/>
      <dgm:t>
        <a:bodyPr/>
        <a:lstStyle/>
        <a:p>
          <a:endParaRPr lang="en-US" sz="3200"/>
        </a:p>
      </dgm:t>
    </dgm:pt>
    <dgm:pt modelId="{97B2D060-5555-441D-8731-DE5D6978DBA0}" type="sibTrans" cxnId="{062C9AEA-7DA3-41A1-BC1A-A1981DA4322B}">
      <dgm:prSet/>
      <dgm:spPr/>
      <dgm:t>
        <a:bodyPr/>
        <a:lstStyle/>
        <a:p>
          <a:endParaRPr lang="en-US" sz="3200"/>
        </a:p>
      </dgm:t>
    </dgm:pt>
    <dgm:pt modelId="{9F82C3AD-5450-43D6-9A45-EDA3B1F80E23}">
      <dgm:prSet custT="1"/>
      <dgm:spPr>
        <a:solidFill>
          <a:srgbClr val="990000"/>
        </a:solidFill>
      </dgm:spPr>
      <dgm:t>
        <a:bodyPr/>
        <a:lstStyle/>
        <a:p>
          <a:r>
            <a:rPr lang="en-US" sz="2000" dirty="0" smtClean="0"/>
            <a:t>Consider and approve changes &amp; additions to code sets</a:t>
          </a:r>
          <a:endParaRPr lang="en-US" sz="2000" dirty="0"/>
        </a:p>
      </dgm:t>
    </dgm:pt>
    <dgm:pt modelId="{9B249690-FB7D-494E-80F0-7F142544BF12}" type="parTrans" cxnId="{A79227C7-214B-421E-AB24-991FEABAE369}">
      <dgm:prSet/>
      <dgm:spPr/>
      <dgm:t>
        <a:bodyPr/>
        <a:lstStyle/>
        <a:p>
          <a:endParaRPr lang="en-US" sz="3200"/>
        </a:p>
      </dgm:t>
    </dgm:pt>
    <dgm:pt modelId="{8E257348-145B-4550-86E8-CFCF2580FB69}" type="sibTrans" cxnId="{A79227C7-214B-421E-AB24-991FEABAE369}">
      <dgm:prSet/>
      <dgm:spPr/>
      <dgm:t>
        <a:bodyPr/>
        <a:lstStyle/>
        <a:p>
          <a:endParaRPr lang="en-US" sz="3200"/>
        </a:p>
      </dgm:t>
    </dgm:pt>
    <dgm:pt modelId="{FE7903EE-2DE6-4C3A-B0FE-7FE38B8FFDBC}">
      <dgm:prSet custT="1"/>
      <dgm:spPr>
        <a:solidFill>
          <a:srgbClr val="990000"/>
        </a:solidFill>
      </dgm:spPr>
      <dgm:t>
        <a:bodyPr/>
        <a:lstStyle/>
        <a:p>
          <a:r>
            <a:rPr lang="en-US" sz="2000" dirty="0" smtClean="0"/>
            <a:t>Ensure dictionary standards are followed in area</a:t>
          </a:r>
        </a:p>
      </dgm:t>
    </dgm:pt>
    <dgm:pt modelId="{54312427-8CBC-4EED-8FEF-04E9D53994F4}" type="parTrans" cxnId="{B6876C98-D8DD-4474-86A8-792B793EC93A}">
      <dgm:prSet/>
      <dgm:spPr/>
      <dgm:t>
        <a:bodyPr/>
        <a:lstStyle/>
        <a:p>
          <a:endParaRPr lang="en-US" sz="3200"/>
        </a:p>
      </dgm:t>
    </dgm:pt>
    <dgm:pt modelId="{5A58EA5F-BCD9-45F1-9BDC-87009408E722}" type="sibTrans" cxnId="{B6876C98-D8DD-4474-86A8-792B793EC93A}">
      <dgm:prSet/>
      <dgm:spPr/>
      <dgm:t>
        <a:bodyPr/>
        <a:lstStyle/>
        <a:p>
          <a:endParaRPr lang="en-US" sz="3200"/>
        </a:p>
      </dgm:t>
    </dgm:pt>
    <dgm:pt modelId="{7928000A-5D78-43DF-81EC-CF30CEFF14F7}">
      <dgm:prSet custT="1"/>
      <dgm:spPr>
        <a:solidFill>
          <a:srgbClr val="990000"/>
        </a:solidFill>
      </dgm:spPr>
      <dgm:t>
        <a:bodyPr/>
        <a:lstStyle/>
        <a:p>
          <a:r>
            <a:rPr lang="en-US" sz="2000" dirty="0" smtClean="0"/>
            <a:t>Review data quality in functional area; identify practices promoting data quality identify areas for improvement and monitor improvements</a:t>
          </a:r>
        </a:p>
      </dgm:t>
    </dgm:pt>
    <dgm:pt modelId="{F001ED48-CA81-491D-8DD7-1A3ED849A235}" type="parTrans" cxnId="{3C3691E6-1BE2-48C7-BBA4-7E3AA6D5BDAD}">
      <dgm:prSet/>
      <dgm:spPr/>
      <dgm:t>
        <a:bodyPr/>
        <a:lstStyle/>
        <a:p>
          <a:endParaRPr lang="en-US" sz="3200"/>
        </a:p>
      </dgm:t>
    </dgm:pt>
    <dgm:pt modelId="{D1A188D9-DF87-40C9-B8B1-8FA8B1D133CF}" type="sibTrans" cxnId="{3C3691E6-1BE2-48C7-BBA4-7E3AA6D5BDAD}">
      <dgm:prSet/>
      <dgm:spPr/>
      <dgm:t>
        <a:bodyPr/>
        <a:lstStyle/>
        <a:p>
          <a:endParaRPr lang="en-US" sz="3200"/>
        </a:p>
      </dgm:t>
    </dgm:pt>
    <dgm:pt modelId="{655C4FD3-2AD2-4111-A707-0C1BF3168101}">
      <dgm:prSet custT="1"/>
      <dgm:spPr>
        <a:solidFill>
          <a:srgbClr val="990000"/>
        </a:solidFill>
      </dgm:spPr>
      <dgm:t>
        <a:bodyPr/>
        <a:lstStyle/>
        <a:p>
          <a:r>
            <a:rPr lang="en-US" sz="2000" dirty="0" smtClean="0"/>
            <a:t>Respond to inquiries about process, content, limitations and uses of data, especially in cross-functional settings</a:t>
          </a:r>
          <a:endParaRPr lang="en-US" sz="2000" dirty="0"/>
        </a:p>
      </dgm:t>
    </dgm:pt>
    <dgm:pt modelId="{560707B0-CA62-4420-828E-007BD7C7BB36}" type="parTrans" cxnId="{F7D13D4E-4B0B-4046-B274-FBDC1E3747B8}">
      <dgm:prSet/>
      <dgm:spPr/>
      <dgm:t>
        <a:bodyPr/>
        <a:lstStyle/>
        <a:p>
          <a:endParaRPr lang="en-US" sz="3200"/>
        </a:p>
      </dgm:t>
    </dgm:pt>
    <dgm:pt modelId="{656DAB55-B593-45CD-8729-FF2ABBA48563}" type="sibTrans" cxnId="{F7D13D4E-4B0B-4046-B274-FBDC1E3747B8}">
      <dgm:prSet/>
      <dgm:spPr/>
      <dgm:t>
        <a:bodyPr/>
        <a:lstStyle/>
        <a:p>
          <a:endParaRPr lang="en-US" sz="3200"/>
        </a:p>
      </dgm:t>
    </dgm:pt>
    <dgm:pt modelId="{0802E9F0-CDC7-4A1D-8BBC-E4FD70DB2B57}">
      <dgm:prSet custT="1"/>
      <dgm:spPr>
        <a:solidFill>
          <a:srgbClr val="990000"/>
        </a:solidFill>
      </dgm:spPr>
      <dgm:t>
        <a:bodyPr/>
        <a:lstStyle/>
        <a:p>
          <a:r>
            <a:rPr lang="en-US" sz="2000" dirty="0" smtClean="0"/>
            <a:t>Elevate issues that require resolution </a:t>
          </a:r>
          <a:endParaRPr lang="en-US" sz="2000" dirty="0"/>
        </a:p>
      </dgm:t>
    </dgm:pt>
    <dgm:pt modelId="{FE016276-1A92-4FCE-9E3E-E3CAD12AA4BB}" type="parTrans" cxnId="{5E1C34BC-4C4E-4DD1-B69E-7297EB662297}">
      <dgm:prSet/>
      <dgm:spPr/>
      <dgm:t>
        <a:bodyPr/>
        <a:lstStyle/>
        <a:p>
          <a:endParaRPr lang="en-US" sz="3200"/>
        </a:p>
      </dgm:t>
    </dgm:pt>
    <dgm:pt modelId="{855058A3-E179-4C55-B833-2E13C25BA027}" type="sibTrans" cxnId="{5E1C34BC-4C4E-4DD1-B69E-7297EB662297}">
      <dgm:prSet/>
      <dgm:spPr/>
      <dgm:t>
        <a:bodyPr/>
        <a:lstStyle/>
        <a:p>
          <a:endParaRPr lang="en-US" sz="3200"/>
        </a:p>
      </dgm:t>
    </dgm:pt>
    <dgm:pt modelId="{A1B65563-236C-40ED-B585-458B81B5D877}">
      <dgm:prSet custT="1"/>
      <dgm:spPr>
        <a:solidFill>
          <a:srgbClr val="990000"/>
        </a:solidFill>
      </dgm:spPr>
      <dgm:t>
        <a:bodyPr/>
        <a:lstStyle/>
        <a:p>
          <a:r>
            <a:rPr lang="en-US" sz="2000" dirty="0" smtClean="0"/>
            <a:t>Communicate proceedings, including notice of changes and decisions</a:t>
          </a:r>
          <a:endParaRPr lang="en-US" sz="2000" dirty="0"/>
        </a:p>
      </dgm:t>
    </dgm:pt>
    <dgm:pt modelId="{9F5DC456-FE4E-4735-907D-2FE0E28B529D}" type="parTrans" cxnId="{D380ECA0-363B-4C86-B8FF-E9297AC34D3D}">
      <dgm:prSet/>
      <dgm:spPr/>
      <dgm:t>
        <a:bodyPr/>
        <a:lstStyle/>
        <a:p>
          <a:endParaRPr lang="en-US" sz="3200"/>
        </a:p>
      </dgm:t>
    </dgm:pt>
    <dgm:pt modelId="{109C699A-4FA3-465D-B918-F183972FF8C0}" type="sibTrans" cxnId="{D380ECA0-363B-4C86-B8FF-E9297AC34D3D}">
      <dgm:prSet/>
      <dgm:spPr/>
      <dgm:t>
        <a:bodyPr/>
        <a:lstStyle/>
        <a:p>
          <a:endParaRPr lang="en-US" sz="3200"/>
        </a:p>
      </dgm:t>
    </dgm:pt>
    <dgm:pt modelId="{36B89F80-FDC0-46B0-831E-A6653C960D26}" type="pres">
      <dgm:prSet presAssocID="{B4BDCDA5-460A-4684-B1D0-8CEC2DFAFD2E}" presName="diagram" presStyleCnt="0">
        <dgm:presLayoutVars>
          <dgm:dir/>
          <dgm:resizeHandles val="exact"/>
        </dgm:presLayoutVars>
      </dgm:prSet>
      <dgm:spPr/>
      <dgm:t>
        <a:bodyPr/>
        <a:lstStyle/>
        <a:p>
          <a:endParaRPr lang="en-US"/>
        </a:p>
      </dgm:t>
    </dgm:pt>
    <dgm:pt modelId="{078CB1C6-5B19-43DE-8286-80BC66D7DEFF}" type="pres">
      <dgm:prSet presAssocID="{7910BBFA-1EE3-44EF-9C36-768C42B0EAA6}" presName="node" presStyleLbl="node1" presStyleIdx="0" presStyleCnt="8" custScaleY="121763">
        <dgm:presLayoutVars>
          <dgm:bulletEnabled val="1"/>
        </dgm:presLayoutVars>
      </dgm:prSet>
      <dgm:spPr/>
      <dgm:t>
        <a:bodyPr/>
        <a:lstStyle/>
        <a:p>
          <a:endParaRPr lang="en-US"/>
        </a:p>
      </dgm:t>
    </dgm:pt>
    <dgm:pt modelId="{FF4FB5FB-4B07-4C06-94B9-F37D2379F92A}" type="pres">
      <dgm:prSet presAssocID="{FEAC4C7F-712F-493D-BC6B-828FCA207B50}" presName="sibTrans" presStyleCnt="0"/>
      <dgm:spPr/>
    </dgm:pt>
    <dgm:pt modelId="{E45AD744-0A78-41A2-B036-561CCA54A12D}" type="pres">
      <dgm:prSet presAssocID="{553EFFF3-8BA3-4099-B345-942FC1F4E8D8}" presName="node" presStyleLbl="node1" presStyleIdx="1" presStyleCnt="8" custScaleY="121763">
        <dgm:presLayoutVars>
          <dgm:bulletEnabled val="1"/>
        </dgm:presLayoutVars>
      </dgm:prSet>
      <dgm:spPr/>
      <dgm:t>
        <a:bodyPr/>
        <a:lstStyle/>
        <a:p>
          <a:endParaRPr lang="en-US"/>
        </a:p>
      </dgm:t>
    </dgm:pt>
    <dgm:pt modelId="{35839D6D-EBF2-469B-A937-3359EF3AEE8C}" type="pres">
      <dgm:prSet presAssocID="{97B2D060-5555-441D-8731-DE5D6978DBA0}" presName="sibTrans" presStyleCnt="0"/>
      <dgm:spPr/>
    </dgm:pt>
    <dgm:pt modelId="{1BFFB0D8-8D04-4257-9192-40EEEC2AFBA1}" type="pres">
      <dgm:prSet presAssocID="{9F82C3AD-5450-43D6-9A45-EDA3B1F80E23}" presName="node" presStyleLbl="node1" presStyleIdx="2" presStyleCnt="8" custScaleY="121763">
        <dgm:presLayoutVars>
          <dgm:bulletEnabled val="1"/>
        </dgm:presLayoutVars>
      </dgm:prSet>
      <dgm:spPr/>
      <dgm:t>
        <a:bodyPr/>
        <a:lstStyle/>
        <a:p>
          <a:endParaRPr lang="en-US"/>
        </a:p>
      </dgm:t>
    </dgm:pt>
    <dgm:pt modelId="{6AFE988D-DA94-44D0-AE12-3405F8D92FDE}" type="pres">
      <dgm:prSet presAssocID="{8E257348-145B-4550-86E8-CFCF2580FB69}" presName="sibTrans" presStyleCnt="0"/>
      <dgm:spPr/>
    </dgm:pt>
    <dgm:pt modelId="{B24CF1AB-6967-46B7-9BB0-AFA796C6F18B}" type="pres">
      <dgm:prSet presAssocID="{FE7903EE-2DE6-4C3A-B0FE-7FE38B8FFDBC}" presName="node" presStyleLbl="node1" presStyleIdx="3" presStyleCnt="8" custScaleY="121763">
        <dgm:presLayoutVars>
          <dgm:bulletEnabled val="1"/>
        </dgm:presLayoutVars>
      </dgm:prSet>
      <dgm:spPr/>
      <dgm:t>
        <a:bodyPr/>
        <a:lstStyle/>
        <a:p>
          <a:endParaRPr lang="en-US"/>
        </a:p>
      </dgm:t>
    </dgm:pt>
    <dgm:pt modelId="{9A6ABD19-0A50-43F7-9717-39EA396A402B}" type="pres">
      <dgm:prSet presAssocID="{5A58EA5F-BCD9-45F1-9BDC-87009408E722}" presName="sibTrans" presStyleCnt="0"/>
      <dgm:spPr/>
    </dgm:pt>
    <dgm:pt modelId="{CBC827B0-2F2C-4911-99FA-E7182E4F8AEE}" type="pres">
      <dgm:prSet presAssocID="{7928000A-5D78-43DF-81EC-CF30CEFF14F7}" presName="node" presStyleLbl="node1" presStyleIdx="4" presStyleCnt="8" custScaleY="170468">
        <dgm:presLayoutVars>
          <dgm:bulletEnabled val="1"/>
        </dgm:presLayoutVars>
      </dgm:prSet>
      <dgm:spPr/>
      <dgm:t>
        <a:bodyPr/>
        <a:lstStyle/>
        <a:p>
          <a:endParaRPr lang="en-US"/>
        </a:p>
      </dgm:t>
    </dgm:pt>
    <dgm:pt modelId="{5FDDE432-1357-4005-9694-A4DE3E269395}" type="pres">
      <dgm:prSet presAssocID="{D1A188D9-DF87-40C9-B8B1-8FA8B1D133CF}" presName="sibTrans" presStyleCnt="0"/>
      <dgm:spPr/>
    </dgm:pt>
    <dgm:pt modelId="{67C5565B-488E-46FE-A47D-36E40B245FB3}" type="pres">
      <dgm:prSet presAssocID="{655C4FD3-2AD2-4111-A707-0C1BF3168101}" presName="node" presStyleLbl="node1" presStyleIdx="5" presStyleCnt="8" custScaleY="170468">
        <dgm:presLayoutVars>
          <dgm:bulletEnabled val="1"/>
        </dgm:presLayoutVars>
      </dgm:prSet>
      <dgm:spPr/>
      <dgm:t>
        <a:bodyPr/>
        <a:lstStyle/>
        <a:p>
          <a:endParaRPr lang="en-US"/>
        </a:p>
      </dgm:t>
    </dgm:pt>
    <dgm:pt modelId="{C19F7867-F933-4C86-B0F2-B535F6A9B7C7}" type="pres">
      <dgm:prSet presAssocID="{656DAB55-B593-45CD-8729-FF2ABBA48563}" presName="sibTrans" presStyleCnt="0"/>
      <dgm:spPr/>
    </dgm:pt>
    <dgm:pt modelId="{2F54BEB4-D6CA-4519-BAA8-8F95553C2EBD}" type="pres">
      <dgm:prSet presAssocID="{0802E9F0-CDC7-4A1D-8BBC-E4FD70DB2B57}" presName="node" presStyleLbl="node1" presStyleIdx="6" presStyleCnt="8" custScaleY="170468">
        <dgm:presLayoutVars>
          <dgm:bulletEnabled val="1"/>
        </dgm:presLayoutVars>
      </dgm:prSet>
      <dgm:spPr/>
      <dgm:t>
        <a:bodyPr/>
        <a:lstStyle/>
        <a:p>
          <a:endParaRPr lang="en-US"/>
        </a:p>
      </dgm:t>
    </dgm:pt>
    <dgm:pt modelId="{9F8FCF40-7FBC-4DBD-A187-4DAFBF9F0A7F}" type="pres">
      <dgm:prSet presAssocID="{855058A3-E179-4C55-B833-2E13C25BA027}" presName="sibTrans" presStyleCnt="0"/>
      <dgm:spPr/>
    </dgm:pt>
    <dgm:pt modelId="{4CDBBD10-58C7-48B2-8A26-45D011D0A764}" type="pres">
      <dgm:prSet presAssocID="{A1B65563-236C-40ED-B585-458B81B5D877}" presName="node" presStyleLbl="node1" presStyleIdx="7" presStyleCnt="8" custScaleY="170468">
        <dgm:presLayoutVars>
          <dgm:bulletEnabled val="1"/>
        </dgm:presLayoutVars>
      </dgm:prSet>
      <dgm:spPr/>
      <dgm:t>
        <a:bodyPr/>
        <a:lstStyle/>
        <a:p>
          <a:endParaRPr lang="en-US"/>
        </a:p>
      </dgm:t>
    </dgm:pt>
  </dgm:ptLst>
  <dgm:cxnLst>
    <dgm:cxn modelId="{5E1C34BC-4C4E-4DD1-B69E-7297EB662297}" srcId="{B4BDCDA5-460A-4684-B1D0-8CEC2DFAFD2E}" destId="{0802E9F0-CDC7-4A1D-8BBC-E4FD70DB2B57}" srcOrd="6" destOrd="0" parTransId="{FE016276-1A92-4FCE-9E3E-E3CAD12AA4BB}" sibTransId="{855058A3-E179-4C55-B833-2E13C25BA027}"/>
    <dgm:cxn modelId="{0F659718-3A78-4114-90D7-5A347C96F2BE}" type="presOf" srcId="{7928000A-5D78-43DF-81EC-CF30CEFF14F7}" destId="{CBC827B0-2F2C-4911-99FA-E7182E4F8AEE}" srcOrd="0" destOrd="0" presId="urn:microsoft.com/office/officeart/2005/8/layout/default"/>
    <dgm:cxn modelId="{B6876C98-D8DD-4474-86A8-792B793EC93A}" srcId="{B4BDCDA5-460A-4684-B1D0-8CEC2DFAFD2E}" destId="{FE7903EE-2DE6-4C3A-B0FE-7FE38B8FFDBC}" srcOrd="3" destOrd="0" parTransId="{54312427-8CBC-4EED-8FEF-04E9D53994F4}" sibTransId="{5A58EA5F-BCD9-45F1-9BDC-87009408E722}"/>
    <dgm:cxn modelId="{062C9AEA-7DA3-41A1-BC1A-A1981DA4322B}" srcId="{B4BDCDA5-460A-4684-B1D0-8CEC2DFAFD2E}" destId="{553EFFF3-8BA3-4099-B345-942FC1F4E8D8}" srcOrd="1" destOrd="0" parTransId="{AAA5CFE7-B212-4641-BC04-439FF514650C}" sibTransId="{97B2D060-5555-441D-8731-DE5D6978DBA0}"/>
    <dgm:cxn modelId="{EFC07BC5-D4F1-46CA-A01B-E27BC2258371}" type="presOf" srcId="{9F82C3AD-5450-43D6-9A45-EDA3B1F80E23}" destId="{1BFFB0D8-8D04-4257-9192-40EEEC2AFBA1}" srcOrd="0" destOrd="0" presId="urn:microsoft.com/office/officeart/2005/8/layout/default"/>
    <dgm:cxn modelId="{D7D52A13-6300-4BEF-87BC-07AE7B5B4F6A}" type="presOf" srcId="{7910BBFA-1EE3-44EF-9C36-768C42B0EAA6}" destId="{078CB1C6-5B19-43DE-8286-80BC66D7DEFF}" srcOrd="0" destOrd="0" presId="urn:microsoft.com/office/officeart/2005/8/layout/default"/>
    <dgm:cxn modelId="{4CFC19B3-012B-4F86-9393-68DE27CF0922}" type="presOf" srcId="{655C4FD3-2AD2-4111-A707-0C1BF3168101}" destId="{67C5565B-488E-46FE-A47D-36E40B245FB3}" srcOrd="0" destOrd="0" presId="urn:microsoft.com/office/officeart/2005/8/layout/default"/>
    <dgm:cxn modelId="{A79227C7-214B-421E-AB24-991FEABAE369}" srcId="{B4BDCDA5-460A-4684-B1D0-8CEC2DFAFD2E}" destId="{9F82C3AD-5450-43D6-9A45-EDA3B1F80E23}" srcOrd="2" destOrd="0" parTransId="{9B249690-FB7D-494E-80F0-7F142544BF12}" sibTransId="{8E257348-145B-4550-86E8-CFCF2580FB69}"/>
    <dgm:cxn modelId="{F8901606-BEC6-486D-A6F2-CD4D69C41D22}" type="presOf" srcId="{553EFFF3-8BA3-4099-B345-942FC1F4E8D8}" destId="{E45AD744-0A78-41A2-B036-561CCA54A12D}" srcOrd="0" destOrd="0" presId="urn:microsoft.com/office/officeart/2005/8/layout/default"/>
    <dgm:cxn modelId="{BEB49074-8C00-4B43-B753-652EE5459099}" type="presOf" srcId="{FE7903EE-2DE6-4C3A-B0FE-7FE38B8FFDBC}" destId="{B24CF1AB-6967-46B7-9BB0-AFA796C6F18B}" srcOrd="0" destOrd="0" presId="urn:microsoft.com/office/officeart/2005/8/layout/default"/>
    <dgm:cxn modelId="{D380ECA0-363B-4C86-B8FF-E9297AC34D3D}" srcId="{B4BDCDA5-460A-4684-B1D0-8CEC2DFAFD2E}" destId="{A1B65563-236C-40ED-B585-458B81B5D877}" srcOrd="7" destOrd="0" parTransId="{9F5DC456-FE4E-4735-907D-2FE0E28B529D}" sibTransId="{109C699A-4FA3-465D-B918-F183972FF8C0}"/>
    <dgm:cxn modelId="{F7D13D4E-4B0B-4046-B274-FBDC1E3747B8}" srcId="{B4BDCDA5-460A-4684-B1D0-8CEC2DFAFD2E}" destId="{655C4FD3-2AD2-4111-A707-0C1BF3168101}" srcOrd="5" destOrd="0" parTransId="{560707B0-CA62-4420-828E-007BD7C7BB36}" sibTransId="{656DAB55-B593-45CD-8729-FF2ABBA48563}"/>
    <dgm:cxn modelId="{3C3691E6-1BE2-48C7-BBA4-7E3AA6D5BDAD}" srcId="{B4BDCDA5-460A-4684-B1D0-8CEC2DFAFD2E}" destId="{7928000A-5D78-43DF-81EC-CF30CEFF14F7}" srcOrd="4" destOrd="0" parTransId="{F001ED48-CA81-491D-8DD7-1A3ED849A235}" sibTransId="{D1A188D9-DF87-40C9-B8B1-8FA8B1D133CF}"/>
    <dgm:cxn modelId="{7A4FFE9D-7E10-49D1-8F67-FBB724607DFC}" srcId="{B4BDCDA5-460A-4684-B1D0-8CEC2DFAFD2E}" destId="{7910BBFA-1EE3-44EF-9C36-768C42B0EAA6}" srcOrd="0" destOrd="0" parTransId="{F3975DEE-6526-4D6B-BAAD-B4A0966362A0}" sibTransId="{FEAC4C7F-712F-493D-BC6B-828FCA207B50}"/>
    <dgm:cxn modelId="{4CE60317-F2FD-4357-81D8-3EE6370A0E88}" type="presOf" srcId="{B4BDCDA5-460A-4684-B1D0-8CEC2DFAFD2E}" destId="{36B89F80-FDC0-46B0-831E-A6653C960D26}" srcOrd="0" destOrd="0" presId="urn:microsoft.com/office/officeart/2005/8/layout/default"/>
    <dgm:cxn modelId="{BA9C61EB-A5DC-4431-BBB2-B8BF5F4450B2}" type="presOf" srcId="{0802E9F0-CDC7-4A1D-8BBC-E4FD70DB2B57}" destId="{2F54BEB4-D6CA-4519-BAA8-8F95553C2EBD}" srcOrd="0" destOrd="0" presId="urn:microsoft.com/office/officeart/2005/8/layout/default"/>
    <dgm:cxn modelId="{7E419F4A-2DF1-4383-B1F7-151DAA7DACD2}" type="presOf" srcId="{A1B65563-236C-40ED-B585-458B81B5D877}" destId="{4CDBBD10-58C7-48B2-8A26-45D011D0A764}" srcOrd="0" destOrd="0" presId="urn:microsoft.com/office/officeart/2005/8/layout/default"/>
    <dgm:cxn modelId="{F5141EA7-8133-43E1-BED2-B8A63F46D70A}" type="presParOf" srcId="{36B89F80-FDC0-46B0-831E-A6653C960D26}" destId="{078CB1C6-5B19-43DE-8286-80BC66D7DEFF}" srcOrd="0" destOrd="0" presId="urn:microsoft.com/office/officeart/2005/8/layout/default"/>
    <dgm:cxn modelId="{326474AB-47E8-4696-9744-3024092946C9}" type="presParOf" srcId="{36B89F80-FDC0-46B0-831E-A6653C960D26}" destId="{FF4FB5FB-4B07-4C06-94B9-F37D2379F92A}" srcOrd="1" destOrd="0" presId="urn:microsoft.com/office/officeart/2005/8/layout/default"/>
    <dgm:cxn modelId="{81F8E864-07D0-497F-B36D-0956CD3B18D1}" type="presParOf" srcId="{36B89F80-FDC0-46B0-831E-A6653C960D26}" destId="{E45AD744-0A78-41A2-B036-561CCA54A12D}" srcOrd="2" destOrd="0" presId="urn:microsoft.com/office/officeart/2005/8/layout/default"/>
    <dgm:cxn modelId="{4C0497E0-03FB-4FF9-A240-EB1E569DF060}" type="presParOf" srcId="{36B89F80-FDC0-46B0-831E-A6653C960D26}" destId="{35839D6D-EBF2-469B-A937-3359EF3AEE8C}" srcOrd="3" destOrd="0" presId="urn:microsoft.com/office/officeart/2005/8/layout/default"/>
    <dgm:cxn modelId="{45CB1A89-E393-4468-B2B2-2C71C9F269C0}" type="presParOf" srcId="{36B89F80-FDC0-46B0-831E-A6653C960D26}" destId="{1BFFB0D8-8D04-4257-9192-40EEEC2AFBA1}" srcOrd="4" destOrd="0" presId="urn:microsoft.com/office/officeart/2005/8/layout/default"/>
    <dgm:cxn modelId="{9E90803F-2FEA-4830-8B97-AE184AAF8C3B}" type="presParOf" srcId="{36B89F80-FDC0-46B0-831E-A6653C960D26}" destId="{6AFE988D-DA94-44D0-AE12-3405F8D92FDE}" srcOrd="5" destOrd="0" presId="urn:microsoft.com/office/officeart/2005/8/layout/default"/>
    <dgm:cxn modelId="{DDAC477F-B826-49A2-B4FC-A4812383CE3C}" type="presParOf" srcId="{36B89F80-FDC0-46B0-831E-A6653C960D26}" destId="{B24CF1AB-6967-46B7-9BB0-AFA796C6F18B}" srcOrd="6" destOrd="0" presId="urn:microsoft.com/office/officeart/2005/8/layout/default"/>
    <dgm:cxn modelId="{CB01A882-7AEE-45A3-ACB5-5825AEB7A681}" type="presParOf" srcId="{36B89F80-FDC0-46B0-831E-A6653C960D26}" destId="{9A6ABD19-0A50-43F7-9717-39EA396A402B}" srcOrd="7" destOrd="0" presId="urn:microsoft.com/office/officeart/2005/8/layout/default"/>
    <dgm:cxn modelId="{D32C286A-E5D5-4B35-98E8-58D121EA6D0D}" type="presParOf" srcId="{36B89F80-FDC0-46B0-831E-A6653C960D26}" destId="{CBC827B0-2F2C-4911-99FA-E7182E4F8AEE}" srcOrd="8" destOrd="0" presId="urn:microsoft.com/office/officeart/2005/8/layout/default"/>
    <dgm:cxn modelId="{EC51EAF7-A302-495E-A5EF-E68580F5B4B4}" type="presParOf" srcId="{36B89F80-FDC0-46B0-831E-A6653C960D26}" destId="{5FDDE432-1357-4005-9694-A4DE3E269395}" srcOrd="9" destOrd="0" presId="urn:microsoft.com/office/officeart/2005/8/layout/default"/>
    <dgm:cxn modelId="{FED09D68-A792-4F17-A1B0-6A0849F8E58C}" type="presParOf" srcId="{36B89F80-FDC0-46B0-831E-A6653C960D26}" destId="{67C5565B-488E-46FE-A47D-36E40B245FB3}" srcOrd="10" destOrd="0" presId="urn:microsoft.com/office/officeart/2005/8/layout/default"/>
    <dgm:cxn modelId="{A61BD17E-ED81-4E78-AEF3-FDC32D06F93C}" type="presParOf" srcId="{36B89F80-FDC0-46B0-831E-A6653C960D26}" destId="{C19F7867-F933-4C86-B0F2-B535F6A9B7C7}" srcOrd="11" destOrd="0" presId="urn:microsoft.com/office/officeart/2005/8/layout/default"/>
    <dgm:cxn modelId="{7FBBB32A-B422-45BE-A824-552BC729A8BE}" type="presParOf" srcId="{36B89F80-FDC0-46B0-831E-A6653C960D26}" destId="{2F54BEB4-D6CA-4519-BAA8-8F95553C2EBD}" srcOrd="12" destOrd="0" presId="urn:microsoft.com/office/officeart/2005/8/layout/default"/>
    <dgm:cxn modelId="{4C599B28-CBFE-4F66-99B2-763474E51D83}" type="presParOf" srcId="{36B89F80-FDC0-46B0-831E-A6653C960D26}" destId="{9F8FCF40-7FBC-4DBD-A187-4DAFBF9F0A7F}" srcOrd="13" destOrd="0" presId="urn:microsoft.com/office/officeart/2005/8/layout/default"/>
    <dgm:cxn modelId="{3F5126EE-B1E0-4C0C-B05A-562E9F091720}" type="presParOf" srcId="{36B89F80-FDC0-46B0-831E-A6653C960D26}" destId="{4CDBBD10-58C7-48B2-8A26-45D011D0A76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124A6D4-0681-4935-B0E7-DBA56739EE2D}">
      <dgm:prSet phldrT="[Text]" custT="1"/>
      <dgm:spPr/>
      <dgm:t>
        <a:bodyPr/>
        <a:lstStyle/>
        <a:p>
          <a:r>
            <a:rPr lang="en-US" sz="1800" dirty="0" smtClean="0"/>
            <a:t>Recognize that institutional data and information derived from it are potentially complex. Make efforts to understand the source, meaning and proper use of the data through training sessions, utilizing data dictionaries and knowledge of supporting system processes. </a:t>
          </a:r>
          <a:endParaRPr lang="en-US" sz="1800" dirty="0"/>
        </a:p>
      </dgm:t>
    </dgm:pt>
    <dgm:pt modelId="{42A45AF9-D31D-4D9B-8971-6FAD7E79E74A}" type="parTrans" cxnId="{690363C2-1909-47C2-9705-3ABDC6C64677}">
      <dgm:prSet/>
      <dgm:spPr/>
      <dgm:t>
        <a:bodyPr/>
        <a:lstStyle/>
        <a:p>
          <a:endParaRPr lang="en-US" sz="1800"/>
        </a:p>
      </dgm:t>
    </dgm:pt>
    <dgm:pt modelId="{FD4D0192-7018-4799-87C0-C29BB26A308C}" type="sibTrans" cxnId="{690363C2-1909-47C2-9705-3ABDC6C64677}">
      <dgm:prSet/>
      <dgm:spPr/>
      <dgm:t>
        <a:bodyPr/>
        <a:lstStyle/>
        <a:p>
          <a:endParaRPr lang="en-US" sz="1800"/>
        </a:p>
      </dgm:t>
    </dgm:pt>
    <dgm:pt modelId="{61631470-C411-4EF5-84C4-2C5A44835AE3}">
      <dgm:prSet custT="1"/>
      <dgm:spPr/>
      <dgm:t>
        <a:bodyPr/>
        <a:lstStyle/>
        <a:p>
          <a:r>
            <a:rPr lang="en-US" sz="2000" dirty="0" smtClean="0"/>
            <a:t>Include information about the data source and criteria when distributing data, reports and ad hoc analytics to guard against misinterpretations of data. </a:t>
          </a:r>
          <a:endParaRPr lang="en-US" sz="2000" dirty="0"/>
        </a:p>
      </dgm:t>
    </dgm:pt>
    <dgm:pt modelId="{128BA87C-E048-4316-B928-731AC6BACA1F}" type="parTrans" cxnId="{ECEA2C5B-5B0D-4474-A64B-7B768A0739BA}">
      <dgm:prSet/>
      <dgm:spPr/>
      <dgm:t>
        <a:bodyPr/>
        <a:lstStyle/>
        <a:p>
          <a:endParaRPr lang="en-US" sz="1800"/>
        </a:p>
      </dgm:t>
    </dgm:pt>
    <dgm:pt modelId="{E1EDA16A-AD0D-4CA8-9290-3F24EC0F9AD2}" type="sibTrans" cxnId="{ECEA2C5B-5B0D-4474-A64B-7B768A0739BA}">
      <dgm:prSet/>
      <dgm:spPr/>
      <dgm:t>
        <a:bodyPr/>
        <a:lstStyle/>
        <a:p>
          <a:endParaRPr lang="en-US" sz="1800"/>
        </a:p>
      </dgm:t>
    </dgm:pt>
    <dgm:pt modelId="{51169E4B-9E06-4A3A-954F-06E59AA0DCEF}">
      <dgm:prSet custT="1"/>
      <dgm:spPr/>
      <dgm:t>
        <a:bodyPr/>
        <a:lstStyle/>
        <a:p>
          <a:r>
            <a:rPr lang="en-US" sz="1800" dirty="0" smtClean="0"/>
            <a:t>Respect the privacy of individuals whose records they may access. Unauthorized disclosure or misuse of institutional information stored on any device is prohibited </a:t>
          </a:r>
          <a:endParaRPr lang="en-US" sz="1800" dirty="0"/>
        </a:p>
      </dgm:t>
    </dgm:pt>
    <dgm:pt modelId="{7C0F7A8B-34BC-4959-9EC3-958B68A448B2}" type="parTrans" cxnId="{FC1B8FCE-49F7-4955-B613-811DEB42B87D}">
      <dgm:prSet/>
      <dgm:spPr/>
      <dgm:t>
        <a:bodyPr/>
        <a:lstStyle/>
        <a:p>
          <a:endParaRPr lang="en-US" sz="1800"/>
        </a:p>
      </dgm:t>
    </dgm:pt>
    <dgm:pt modelId="{50909FB9-68DA-4BFD-9844-D0744BF307D4}" type="sibTrans" cxnId="{FC1B8FCE-49F7-4955-B613-811DEB42B87D}">
      <dgm:prSet/>
      <dgm:spPr/>
      <dgm:t>
        <a:bodyPr/>
        <a:lstStyle/>
        <a:p>
          <a:endParaRPr lang="en-US" sz="1800"/>
        </a:p>
      </dgm:t>
    </dgm:pt>
    <dgm:pt modelId="{64183982-A62E-4042-A2ED-C954D533CC96}">
      <dgm:prSet custT="1"/>
      <dgm:spPr/>
      <dgm:t>
        <a:bodyPr/>
        <a:lstStyle/>
        <a:p>
          <a:r>
            <a:rPr lang="en-US" sz="2000" dirty="0" smtClean="0"/>
            <a:t>Ensure that passwords or other security mechanisms are used for sensitive data </a:t>
          </a:r>
          <a:endParaRPr lang="en-US" sz="2000" dirty="0"/>
        </a:p>
      </dgm:t>
    </dgm:pt>
    <dgm:pt modelId="{6C31F6C2-25FB-488A-AA91-51B732A56477}" type="parTrans" cxnId="{AAD776C2-3BEB-4CC1-9D65-2D1E4273DCC1}">
      <dgm:prSet/>
      <dgm:spPr/>
      <dgm:t>
        <a:bodyPr/>
        <a:lstStyle/>
        <a:p>
          <a:endParaRPr lang="en-US" sz="1800"/>
        </a:p>
      </dgm:t>
    </dgm:pt>
    <dgm:pt modelId="{C3523B97-615F-494E-8678-1A5D8E916173}" type="sibTrans" cxnId="{AAD776C2-3BEB-4CC1-9D65-2D1E4273DCC1}">
      <dgm:prSet/>
      <dgm:spPr/>
      <dgm:t>
        <a:bodyPr/>
        <a:lstStyle/>
        <a:p>
          <a:endParaRPr lang="en-US" sz="1800"/>
        </a:p>
      </dgm:t>
    </dgm:pt>
    <dgm:pt modelId="{0837FD74-7536-4B33-8638-EFFD9DDFFDEC}">
      <dgm:prSet custT="1"/>
      <dgm:spPr/>
      <dgm:t>
        <a:bodyPr/>
        <a:lstStyle/>
        <a:p>
          <a:r>
            <a:rPr lang="en-US" sz="2000" dirty="0" smtClean="0"/>
            <a:t>Report data quality issues to appropriate data steward</a:t>
          </a:r>
          <a:endParaRPr lang="en-US" sz="2000" dirty="0"/>
        </a:p>
      </dgm:t>
    </dgm:pt>
    <dgm:pt modelId="{9DDB9B72-A753-40F1-AF40-CC1CB1437ED1}" type="parTrans" cxnId="{9C688E0E-A47E-477A-86EE-86619E05D548}">
      <dgm:prSet/>
      <dgm:spPr/>
      <dgm:t>
        <a:bodyPr/>
        <a:lstStyle/>
        <a:p>
          <a:endParaRPr lang="en-US" sz="1800"/>
        </a:p>
      </dgm:t>
    </dgm:pt>
    <dgm:pt modelId="{F5720B60-C070-448F-B783-3D9426EFF971}" type="sibTrans" cxnId="{9C688E0E-A47E-477A-86EE-86619E05D548}">
      <dgm:prSet/>
      <dgm:spPr/>
      <dgm:t>
        <a:bodyPr/>
        <a:lstStyle/>
        <a:p>
          <a:endParaRPr lang="en-US" sz="1800"/>
        </a:p>
      </dgm:t>
    </dgm:pt>
    <dgm:pt modelId="{36B89F80-FDC0-46B0-831E-A6653C960D26}" type="pres">
      <dgm:prSet presAssocID="{B4BDCDA5-460A-4684-B1D0-8CEC2DFAFD2E}" presName="diagram" presStyleCnt="0">
        <dgm:presLayoutVars>
          <dgm:dir/>
          <dgm:resizeHandles val="exact"/>
        </dgm:presLayoutVars>
      </dgm:prSet>
      <dgm:spPr/>
      <dgm:t>
        <a:bodyPr/>
        <a:lstStyle/>
        <a:p>
          <a:endParaRPr lang="en-US"/>
        </a:p>
      </dgm:t>
    </dgm:pt>
    <dgm:pt modelId="{DD085B8C-7476-430F-B7B5-8095AFD129BC}" type="pres">
      <dgm:prSet presAssocID="{1124A6D4-0681-4935-B0E7-DBA56739EE2D}" presName="node" presStyleLbl="node1" presStyleIdx="0" presStyleCnt="5" custScaleX="128332" custScaleY="320213">
        <dgm:presLayoutVars>
          <dgm:bulletEnabled val="1"/>
        </dgm:presLayoutVars>
      </dgm:prSet>
      <dgm:spPr/>
      <dgm:t>
        <a:bodyPr/>
        <a:lstStyle/>
        <a:p>
          <a:endParaRPr lang="en-US"/>
        </a:p>
      </dgm:t>
    </dgm:pt>
    <dgm:pt modelId="{05F3A9D4-2550-4CBA-8E27-01B898BB4A0A}" type="pres">
      <dgm:prSet presAssocID="{FD4D0192-7018-4799-87C0-C29BB26A308C}" presName="sibTrans" presStyleCnt="0"/>
      <dgm:spPr/>
      <dgm:t>
        <a:bodyPr/>
        <a:lstStyle/>
        <a:p>
          <a:endParaRPr lang="en-US"/>
        </a:p>
      </dgm:t>
    </dgm:pt>
    <dgm:pt modelId="{8E956810-DCA1-4D80-9116-7F8FF89E4EC4}" type="pres">
      <dgm:prSet presAssocID="{61631470-C411-4EF5-84C4-2C5A44835AE3}" presName="node" presStyleLbl="node1" presStyleIdx="1" presStyleCnt="5" custScaleX="116232" custScaleY="320213">
        <dgm:presLayoutVars>
          <dgm:bulletEnabled val="1"/>
        </dgm:presLayoutVars>
      </dgm:prSet>
      <dgm:spPr/>
      <dgm:t>
        <a:bodyPr/>
        <a:lstStyle/>
        <a:p>
          <a:endParaRPr lang="en-US"/>
        </a:p>
      </dgm:t>
    </dgm:pt>
    <dgm:pt modelId="{9546ADA9-0DC5-4448-9330-AE77D80A7628}" type="pres">
      <dgm:prSet presAssocID="{E1EDA16A-AD0D-4CA8-9290-3F24EC0F9AD2}" presName="sibTrans" presStyleCnt="0"/>
      <dgm:spPr/>
    </dgm:pt>
    <dgm:pt modelId="{AB2519C4-8118-4778-8A3C-942C2BF37A09}" type="pres">
      <dgm:prSet presAssocID="{51169E4B-9E06-4A3A-954F-06E59AA0DCEF}" presName="node" presStyleLbl="node1" presStyleIdx="2" presStyleCnt="5" custScaleY="320213">
        <dgm:presLayoutVars>
          <dgm:bulletEnabled val="1"/>
        </dgm:presLayoutVars>
      </dgm:prSet>
      <dgm:spPr/>
      <dgm:t>
        <a:bodyPr/>
        <a:lstStyle/>
        <a:p>
          <a:endParaRPr lang="en-US"/>
        </a:p>
      </dgm:t>
    </dgm:pt>
    <dgm:pt modelId="{813A9C9F-0C72-42FB-84E9-76574A378352}" type="pres">
      <dgm:prSet presAssocID="{50909FB9-68DA-4BFD-9844-D0744BF307D4}" presName="sibTrans" presStyleCnt="0"/>
      <dgm:spPr/>
    </dgm:pt>
    <dgm:pt modelId="{BF0E384D-EB06-47AD-A1C5-F8AD9D22B11F}" type="pres">
      <dgm:prSet presAssocID="{64183982-A62E-4042-A2ED-C954D533CC96}" presName="node" presStyleLbl="node1" presStyleIdx="3" presStyleCnt="5" custScaleX="72719" custScaleY="320213">
        <dgm:presLayoutVars>
          <dgm:bulletEnabled val="1"/>
        </dgm:presLayoutVars>
      </dgm:prSet>
      <dgm:spPr/>
      <dgm:t>
        <a:bodyPr/>
        <a:lstStyle/>
        <a:p>
          <a:endParaRPr lang="en-US"/>
        </a:p>
      </dgm:t>
    </dgm:pt>
    <dgm:pt modelId="{BD42564B-75DF-43C7-92F3-6F592D07AA44}" type="pres">
      <dgm:prSet presAssocID="{C3523B97-615F-494E-8678-1A5D8E916173}" presName="sibTrans" presStyleCnt="0"/>
      <dgm:spPr/>
    </dgm:pt>
    <dgm:pt modelId="{FDB8DF8B-2D3D-49AE-8E2B-4CFAD8EBAD36}" type="pres">
      <dgm:prSet presAssocID="{0837FD74-7536-4B33-8638-EFFD9DDFFDEC}" presName="node" presStyleLbl="node1" presStyleIdx="4" presStyleCnt="5" custScaleX="63345" custScaleY="320213">
        <dgm:presLayoutVars>
          <dgm:bulletEnabled val="1"/>
        </dgm:presLayoutVars>
      </dgm:prSet>
      <dgm:spPr/>
      <dgm:t>
        <a:bodyPr/>
        <a:lstStyle/>
        <a:p>
          <a:endParaRPr lang="en-US"/>
        </a:p>
      </dgm:t>
    </dgm:pt>
  </dgm:ptLst>
  <dgm:cxnLst>
    <dgm:cxn modelId="{ECEA2C5B-5B0D-4474-A64B-7B768A0739BA}" srcId="{B4BDCDA5-460A-4684-B1D0-8CEC2DFAFD2E}" destId="{61631470-C411-4EF5-84C4-2C5A44835AE3}" srcOrd="1" destOrd="0" parTransId="{128BA87C-E048-4316-B928-731AC6BACA1F}" sibTransId="{E1EDA16A-AD0D-4CA8-9290-3F24EC0F9AD2}"/>
    <dgm:cxn modelId="{9C688E0E-A47E-477A-86EE-86619E05D548}" srcId="{B4BDCDA5-460A-4684-B1D0-8CEC2DFAFD2E}" destId="{0837FD74-7536-4B33-8638-EFFD9DDFFDEC}" srcOrd="4" destOrd="0" parTransId="{9DDB9B72-A753-40F1-AF40-CC1CB1437ED1}" sibTransId="{F5720B60-C070-448F-B783-3D9426EFF971}"/>
    <dgm:cxn modelId="{FC1B8FCE-49F7-4955-B613-811DEB42B87D}" srcId="{B4BDCDA5-460A-4684-B1D0-8CEC2DFAFD2E}" destId="{51169E4B-9E06-4A3A-954F-06E59AA0DCEF}" srcOrd="2" destOrd="0" parTransId="{7C0F7A8B-34BC-4959-9EC3-958B68A448B2}" sibTransId="{50909FB9-68DA-4BFD-9844-D0744BF307D4}"/>
    <dgm:cxn modelId="{BEC858F1-3F8A-4E60-94F3-C50EFACEE0B6}" type="presOf" srcId="{64183982-A62E-4042-A2ED-C954D533CC96}" destId="{BF0E384D-EB06-47AD-A1C5-F8AD9D22B11F}" srcOrd="0" destOrd="0" presId="urn:microsoft.com/office/officeart/2005/8/layout/default"/>
    <dgm:cxn modelId="{690363C2-1909-47C2-9705-3ABDC6C64677}" srcId="{B4BDCDA5-460A-4684-B1D0-8CEC2DFAFD2E}" destId="{1124A6D4-0681-4935-B0E7-DBA56739EE2D}" srcOrd="0" destOrd="0" parTransId="{42A45AF9-D31D-4D9B-8971-6FAD7E79E74A}" sibTransId="{FD4D0192-7018-4799-87C0-C29BB26A308C}"/>
    <dgm:cxn modelId="{74003311-1D10-488C-BB9F-8FC741FDF316}" type="presOf" srcId="{B4BDCDA5-460A-4684-B1D0-8CEC2DFAFD2E}" destId="{36B89F80-FDC0-46B0-831E-A6653C960D26}" srcOrd="0" destOrd="0" presId="urn:microsoft.com/office/officeart/2005/8/layout/default"/>
    <dgm:cxn modelId="{D4E45361-613E-43F2-9245-A53B8785AE6A}" type="presOf" srcId="{0837FD74-7536-4B33-8638-EFFD9DDFFDEC}" destId="{FDB8DF8B-2D3D-49AE-8E2B-4CFAD8EBAD36}" srcOrd="0" destOrd="0" presId="urn:microsoft.com/office/officeart/2005/8/layout/default"/>
    <dgm:cxn modelId="{D4A3CE4B-2C54-4A39-B2C6-33C3986DEDF8}" type="presOf" srcId="{51169E4B-9E06-4A3A-954F-06E59AA0DCEF}" destId="{AB2519C4-8118-4778-8A3C-942C2BF37A09}" srcOrd="0" destOrd="0" presId="urn:microsoft.com/office/officeart/2005/8/layout/default"/>
    <dgm:cxn modelId="{511F1AE0-B691-44A6-9643-D81B64AC0A38}" type="presOf" srcId="{1124A6D4-0681-4935-B0E7-DBA56739EE2D}" destId="{DD085B8C-7476-430F-B7B5-8095AFD129BC}" srcOrd="0" destOrd="0" presId="urn:microsoft.com/office/officeart/2005/8/layout/default"/>
    <dgm:cxn modelId="{E43DCCD3-8098-480C-820C-D41BA11BE07E}" type="presOf" srcId="{61631470-C411-4EF5-84C4-2C5A44835AE3}" destId="{8E956810-DCA1-4D80-9116-7F8FF89E4EC4}" srcOrd="0" destOrd="0" presId="urn:microsoft.com/office/officeart/2005/8/layout/default"/>
    <dgm:cxn modelId="{AAD776C2-3BEB-4CC1-9D65-2D1E4273DCC1}" srcId="{B4BDCDA5-460A-4684-B1D0-8CEC2DFAFD2E}" destId="{64183982-A62E-4042-A2ED-C954D533CC96}" srcOrd="3" destOrd="0" parTransId="{6C31F6C2-25FB-488A-AA91-51B732A56477}" sibTransId="{C3523B97-615F-494E-8678-1A5D8E916173}"/>
    <dgm:cxn modelId="{72A9FC33-D8A1-4DFE-A1AA-5D133F1E0BDD}" type="presParOf" srcId="{36B89F80-FDC0-46B0-831E-A6653C960D26}" destId="{DD085B8C-7476-430F-B7B5-8095AFD129BC}" srcOrd="0" destOrd="0" presId="urn:microsoft.com/office/officeart/2005/8/layout/default"/>
    <dgm:cxn modelId="{4A51BB23-DF38-457F-98F3-B8A792A8CECF}" type="presParOf" srcId="{36B89F80-FDC0-46B0-831E-A6653C960D26}" destId="{05F3A9D4-2550-4CBA-8E27-01B898BB4A0A}" srcOrd="1" destOrd="0" presId="urn:microsoft.com/office/officeart/2005/8/layout/default"/>
    <dgm:cxn modelId="{56A09860-EAB1-41C8-B0BD-1C59BAAEEDB9}" type="presParOf" srcId="{36B89F80-FDC0-46B0-831E-A6653C960D26}" destId="{8E956810-DCA1-4D80-9116-7F8FF89E4EC4}" srcOrd="2" destOrd="0" presId="urn:microsoft.com/office/officeart/2005/8/layout/default"/>
    <dgm:cxn modelId="{8A1A63D0-784A-417C-AE77-193380A83186}" type="presParOf" srcId="{36B89F80-FDC0-46B0-831E-A6653C960D26}" destId="{9546ADA9-0DC5-4448-9330-AE77D80A7628}" srcOrd="3" destOrd="0" presId="urn:microsoft.com/office/officeart/2005/8/layout/default"/>
    <dgm:cxn modelId="{74594A3E-BD92-4CF4-B8EF-2771C8F0A3FF}" type="presParOf" srcId="{36B89F80-FDC0-46B0-831E-A6653C960D26}" destId="{AB2519C4-8118-4778-8A3C-942C2BF37A09}" srcOrd="4" destOrd="0" presId="urn:microsoft.com/office/officeart/2005/8/layout/default"/>
    <dgm:cxn modelId="{F2B38715-0634-4B10-9B96-565D3F1BBE97}" type="presParOf" srcId="{36B89F80-FDC0-46B0-831E-A6653C960D26}" destId="{813A9C9F-0C72-42FB-84E9-76574A378352}" srcOrd="5" destOrd="0" presId="urn:microsoft.com/office/officeart/2005/8/layout/default"/>
    <dgm:cxn modelId="{74FD4EB8-27B4-48D2-A67A-078CF579A3E2}" type="presParOf" srcId="{36B89F80-FDC0-46B0-831E-A6653C960D26}" destId="{BF0E384D-EB06-47AD-A1C5-F8AD9D22B11F}" srcOrd="6" destOrd="0" presId="urn:microsoft.com/office/officeart/2005/8/layout/default"/>
    <dgm:cxn modelId="{68856F25-41F4-4795-9273-7E156A33B44B}" type="presParOf" srcId="{36B89F80-FDC0-46B0-831E-A6653C960D26}" destId="{BD42564B-75DF-43C7-92F3-6F592D07AA44}" srcOrd="7" destOrd="0" presId="urn:microsoft.com/office/officeart/2005/8/layout/default"/>
    <dgm:cxn modelId="{B4E7EFCD-36A1-4017-B902-21B989353F64}" type="presParOf" srcId="{36B89F80-FDC0-46B0-831E-A6653C960D26}" destId="{FDB8DF8B-2D3D-49AE-8E2B-4CFAD8EBAD3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0CBCC5-A0E6-4C30-B60F-A427E5517CA3}" type="doc">
      <dgm:prSet loTypeId="urn:microsoft.com/office/officeart/2005/8/layout/vList2" loCatId="list" qsTypeId="urn:microsoft.com/office/officeart/2005/8/quickstyle/3d3" qsCatId="3D" csTypeId="urn:microsoft.com/office/officeart/2005/8/colors/accent5_5" csCatId="accent5" phldr="1"/>
      <dgm:spPr/>
      <dgm:t>
        <a:bodyPr/>
        <a:lstStyle/>
        <a:p>
          <a:endParaRPr lang="en-US"/>
        </a:p>
      </dgm:t>
    </dgm:pt>
    <dgm:pt modelId="{1B8A4B70-2630-4538-B7E7-6FB17FFA624D}">
      <dgm:prSet phldrT="[Text]" custT="1"/>
      <dgm:spPr/>
      <dgm:t>
        <a:bodyPr/>
        <a:lstStyle/>
        <a:p>
          <a:r>
            <a:rPr lang="en-US" sz="2400" dirty="0" smtClean="0"/>
            <a:t>Data Governance</a:t>
          </a:r>
          <a:endParaRPr lang="en-US" sz="2400" dirty="0"/>
        </a:p>
      </dgm:t>
    </dgm:pt>
    <dgm:pt modelId="{8F767F80-0D87-4BA4-80B9-F62EB36DDD14}" type="parTrans" cxnId="{66C5093D-46F1-4C01-9C47-E4C3D336D7F9}">
      <dgm:prSet/>
      <dgm:spPr/>
      <dgm:t>
        <a:bodyPr/>
        <a:lstStyle/>
        <a:p>
          <a:endParaRPr lang="en-US" sz="2400"/>
        </a:p>
      </dgm:t>
    </dgm:pt>
    <dgm:pt modelId="{4FFF49FE-1EDC-45DB-8E18-14D34D92CC0B}" type="sibTrans" cxnId="{66C5093D-46F1-4C01-9C47-E4C3D336D7F9}">
      <dgm:prSet/>
      <dgm:spPr/>
      <dgm:t>
        <a:bodyPr/>
        <a:lstStyle/>
        <a:p>
          <a:endParaRPr lang="en-US" sz="2400"/>
        </a:p>
      </dgm:t>
    </dgm:pt>
    <dgm:pt modelId="{57FCB6D7-3017-4799-B122-E34F13D69350}">
      <dgm:prSet phldrT="[Text]" custT="1"/>
      <dgm:spPr/>
      <dgm:t>
        <a:bodyPr/>
        <a:lstStyle/>
        <a:p>
          <a:r>
            <a:rPr lang="en-US" sz="2400" dirty="0" smtClean="0"/>
            <a:t>Culture</a:t>
          </a:r>
          <a:endParaRPr lang="en-US" sz="2400" dirty="0"/>
        </a:p>
      </dgm:t>
    </dgm:pt>
    <dgm:pt modelId="{6867298A-BFA2-4B6B-98CD-5B950314CF50}" type="parTrans" cxnId="{D1D2ED0D-7CD3-49F7-BE1D-8D63FF69FBF0}">
      <dgm:prSet/>
      <dgm:spPr/>
      <dgm:t>
        <a:bodyPr/>
        <a:lstStyle/>
        <a:p>
          <a:endParaRPr lang="en-US" sz="2400"/>
        </a:p>
      </dgm:t>
    </dgm:pt>
    <dgm:pt modelId="{FD38B0C6-E99E-44FD-A11D-FE7A06AF1F07}" type="sibTrans" cxnId="{D1D2ED0D-7CD3-49F7-BE1D-8D63FF69FBF0}">
      <dgm:prSet/>
      <dgm:spPr/>
      <dgm:t>
        <a:bodyPr/>
        <a:lstStyle/>
        <a:p>
          <a:endParaRPr lang="en-US" sz="2400"/>
        </a:p>
      </dgm:t>
    </dgm:pt>
    <dgm:pt modelId="{B3FDAA19-D266-4CF6-83DD-E512AD8A5CC2}">
      <dgm:prSet phldrT="[Text]" custT="1"/>
      <dgm:spPr/>
      <dgm:t>
        <a:bodyPr/>
        <a:lstStyle/>
        <a:p>
          <a:r>
            <a:rPr lang="en-US" sz="2400" dirty="0" smtClean="0"/>
            <a:t>Data Quality</a:t>
          </a:r>
          <a:endParaRPr lang="en-US" sz="2400" dirty="0"/>
        </a:p>
      </dgm:t>
    </dgm:pt>
    <dgm:pt modelId="{DE458E2F-226E-4512-9215-A238875D5321}" type="parTrans" cxnId="{55A79CCC-4BAD-41D2-8CF4-5C3500252F0B}">
      <dgm:prSet/>
      <dgm:spPr/>
      <dgm:t>
        <a:bodyPr/>
        <a:lstStyle/>
        <a:p>
          <a:endParaRPr lang="en-US" sz="2400"/>
        </a:p>
      </dgm:t>
    </dgm:pt>
    <dgm:pt modelId="{2C199D73-D5C6-431C-B0EE-5BFA10ADF7E0}" type="sibTrans" cxnId="{55A79CCC-4BAD-41D2-8CF4-5C3500252F0B}">
      <dgm:prSet/>
      <dgm:spPr/>
      <dgm:t>
        <a:bodyPr/>
        <a:lstStyle/>
        <a:p>
          <a:endParaRPr lang="en-US" sz="2400"/>
        </a:p>
      </dgm:t>
    </dgm:pt>
    <dgm:pt modelId="{112D75A1-4607-4DF2-9108-91C9C047DC82}">
      <dgm:prSet custT="1"/>
      <dgm:spPr/>
      <dgm:t>
        <a:bodyPr/>
        <a:lstStyle/>
        <a:p>
          <a:r>
            <a:rPr lang="en-US" sz="2400" dirty="0" smtClean="0"/>
            <a:t>Communication</a:t>
          </a:r>
          <a:endParaRPr lang="en-US" sz="2400" dirty="0"/>
        </a:p>
      </dgm:t>
    </dgm:pt>
    <dgm:pt modelId="{581D7F4F-D826-438C-B69D-F247DDC8C962}" type="parTrans" cxnId="{9578E3D2-CD8E-4C15-8947-0A0872C4708C}">
      <dgm:prSet/>
      <dgm:spPr/>
      <dgm:t>
        <a:bodyPr/>
        <a:lstStyle/>
        <a:p>
          <a:endParaRPr lang="en-US" sz="2400"/>
        </a:p>
      </dgm:t>
    </dgm:pt>
    <dgm:pt modelId="{8ABFEEF8-745D-4E0E-A934-42D70A19D77F}" type="sibTrans" cxnId="{9578E3D2-CD8E-4C15-8947-0A0872C4708C}">
      <dgm:prSet/>
      <dgm:spPr/>
      <dgm:t>
        <a:bodyPr/>
        <a:lstStyle/>
        <a:p>
          <a:endParaRPr lang="en-US" sz="2400"/>
        </a:p>
      </dgm:t>
    </dgm:pt>
    <dgm:pt modelId="{C3CC3BB6-7571-4796-AEEB-22602E2DB8FB}">
      <dgm:prSet custT="1"/>
      <dgm:spPr/>
      <dgm:t>
        <a:bodyPr/>
        <a:lstStyle/>
        <a:p>
          <a:r>
            <a:rPr lang="en-US" sz="2400" dirty="0" smtClean="0"/>
            <a:t>Roles &amp; Responsibilities</a:t>
          </a:r>
          <a:endParaRPr lang="en-US" sz="2400" dirty="0"/>
        </a:p>
      </dgm:t>
    </dgm:pt>
    <dgm:pt modelId="{158E6EDD-2B81-411B-BD8C-7B831E27C256}" type="parTrans" cxnId="{D4719A92-ADB4-458A-A6DB-09EF1377C339}">
      <dgm:prSet/>
      <dgm:spPr/>
      <dgm:t>
        <a:bodyPr/>
        <a:lstStyle/>
        <a:p>
          <a:endParaRPr lang="en-US" sz="2400"/>
        </a:p>
      </dgm:t>
    </dgm:pt>
    <dgm:pt modelId="{F058025C-1742-4E25-B194-38F491FEBD08}" type="sibTrans" cxnId="{D4719A92-ADB4-458A-A6DB-09EF1377C339}">
      <dgm:prSet/>
      <dgm:spPr/>
      <dgm:t>
        <a:bodyPr/>
        <a:lstStyle/>
        <a:p>
          <a:endParaRPr lang="en-US" sz="2400"/>
        </a:p>
      </dgm:t>
    </dgm:pt>
    <dgm:pt modelId="{90CD406F-7B52-49C3-A507-392243A330ED}" type="pres">
      <dgm:prSet presAssocID="{850CBCC5-A0E6-4C30-B60F-A427E5517CA3}" presName="linear" presStyleCnt="0">
        <dgm:presLayoutVars>
          <dgm:animLvl val="lvl"/>
          <dgm:resizeHandles val="exact"/>
        </dgm:presLayoutVars>
      </dgm:prSet>
      <dgm:spPr/>
      <dgm:t>
        <a:bodyPr/>
        <a:lstStyle/>
        <a:p>
          <a:endParaRPr lang="en-US"/>
        </a:p>
      </dgm:t>
    </dgm:pt>
    <dgm:pt modelId="{6E94D21A-2934-47A7-A78D-D609CCB8D4E3}" type="pres">
      <dgm:prSet presAssocID="{1B8A4B70-2630-4538-B7E7-6FB17FFA624D}" presName="parentText" presStyleLbl="node1" presStyleIdx="0" presStyleCnt="5">
        <dgm:presLayoutVars>
          <dgm:chMax val="0"/>
          <dgm:bulletEnabled val="1"/>
        </dgm:presLayoutVars>
      </dgm:prSet>
      <dgm:spPr/>
      <dgm:t>
        <a:bodyPr/>
        <a:lstStyle/>
        <a:p>
          <a:endParaRPr lang="en-US"/>
        </a:p>
      </dgm:t>
    </dgm:pt>
    <dgm:pt modelId="{A4FADB74-9A36-4E5E-99AA-E893E209B2BB}" type="pres">
      <dgm:prSet presAssocID="{4FFF49FE-1EDC-45DB-8E18-14D34D92CC0B}" presName="spacer" presStyleCnt="0"/>
      <dgm:spPr/>
      <dgm:t>
        <a:bodyPr/>
        <a:lstStyle/>
        <a:p>
          <a:endParaRPr lang="en-US"/>
        </a:p>
      </dgm:t>
    </dgm:pt>
    <dgm:pt modelId="{5ABA1AE7-468F-42EB-92F1-7E490D29FDA0}" type="pres">
      <dgm:prSet presAssocID="{57FCB6D7-3017-4799-B122-E34F13D69350}" presName="parentText" presStyleLbl="node1" presStyleIdx="1" presStyleCnt="5">
        <dgm:presLayoutVars>
          <dgm:chMax val="0"/>
          <dgm:bulletEnabled val="1"/>
        </dgm:presLayoutVars>
      </dgm:prSet>
      <dgm:spPr/>
      <dgm:t>
        <a:bodyPr/>
        <a:lstStyle/>
        <a:p>
          <a:endParaRPr lang="en-US"/>
        </a:p>
      </dgm:t>
    </dgm:pt>
    <dgm:pt modelId="{10A01841-A341-44F7-8D64-190FC81AE27E}" type="pres">
      <dgm:prSet presAssocID="{FD38B0C6-E99E-44FD-A11D-FE7A06AF1F07}" presName="spacer" presStyleCnt="0"/>
      <dgm:spPr/>
      <dgm:t>
        <a:bodyPr/>
        <a:lstStyle/>
        <a:p>
          <a:endParaRPr lang="en-US"/>
        </a:p>
      </dgm:t>
    </dgm:pt>
    <dgm:pt modelId="{57C648D2-241E-4D6B-9913-1D700F294070}" type="pres">
      <dgm:prSet presAssocID="{B3FDAA19-D266-4CF6-83DD-E512AD8A5CC2}" presName="parentText" presStyleLbl="node1" presStyleIdx="2" presStyleCnt="5">
        <dgm:presLayoutVars>
          <dgm:chMax val="0"/>
          <dgm:bulletEnabled val="1"/>
        </dgm:presLayoutVars>
      </dgm:prSet>
      <dgm:spPr/>
      <dgm:t>
        <a:bodyPr/>
        <a:lstStyle/>
        <a:p>
          <a:endParaRPr lang="en-US"/>
        </a:p>
      </dgm:t>
    </dgm:pt>
    <dgm:pt modelId="{BB343841-87EA-4E0C-93F4-B55228950B11}" type="pres">
      <dgm:prSet presAssocID="{2C199D73-D5C6-431C-B0EE-5BFA10ADF7E0}" presName="spacer" presStyleCnt="0"/>
      <dgm:spPr/>
      <dgm:t>
        <a:bodyPr/>
        <a:lstStyle/>
        <a:p>
          <a:endParaRPr lang="en-US"/>
        </a:p>
      </dgm:t>
    </dgm:pt>
    <dgm:pt modelId="{44B34FA6-060F-4576-B4DA-16255D5C6809}" type="pres">
      <dgm:prSet presAssocID="{112D75A1-4607-4DF2-9108-91C9C047DC82}" presName="parentText" presStyleLbl="node1" presStyleIdx="3" presStyleCnt="5">
        <dgm:presLayoutVars>
          <dgm:chMax val="0"/>
          <dgm:bulletEnabled val="1"/>
        </dgm:presLayoutVars>
      </dgm:prSet>
      <dgm:spPr/>
      <dgm:t>
        <a:bodyPr/>
        <a:lstStyle/>
        <a:p>
          <a:endParaRPr lang="en-US"/>
        </a:p>
      </dgm:t>
    </dgm:pt>
    <dgm:pt modelId="{9E0AA41E-B6B3-44F9-BFB8-7CC37C13F0AE}" type="pres">
      <dgm:prSet presAssocID="{8ABFEEF8-745D-4E0E-A934-42D70A19D77F}" presName="spacer" presStyleCnt="0"/>
      <dgm:spPr/>
      <dgm:t>
        <a:bodyPr/>
        <a:lstStyle/>
        <a:p>
          <a:endParaRPr lang="en-US"/>
        </a:p>
      </dgm:t>
    </dgm:pt>
    <dgm:pt modelId="{4F04F742-DF62-4E14-9850-E295F79CD416}" type="pres">
      <dgm:prSet presAssocID="{C3CC3BB6-7571-4796-AEEB-22602E2DB8FB}" presName="parentText" presStyleLbl="node1" presStyleIdx="4" presStyleCnt="5">
        <dgm:presLayoutVars>
          <dgm:chMax val="0"/>
          <dgm:bulletEnabled val="1"/>
        </dgm:presLayoutVars>
      </dgm:prSet>
      <dgm:spPr/>
      <dgm:t>
        <a:bodyPr/>
        <a:lstStyle/>
        <a:p>
          <a:endParaRPr lang="en-US"/>
        </a:p>
      </dgm:t>
    </dgm:pt>
  </dgm:ptLst>
  <dgm:cxnLst>
    <dgm:cxn modelId="{6804C9E6-F0FD-4A3E-AB68-1BFE539D952F}" type="presOf" srcId="{112D75A1-4607-4DF2-9108-91C9C047DC82}" destId="{44B34FA6-060F-4576-B4DA-16255D5C6809}" srcOrd="0" destOrd="0" presId="urn:microsoft.com/office/officeart/2005/8/layout/vList2"/>
    <dgm:cxn modelId="{3178496D-AA82-4C93-A3E0-1B00049E00C6}" type="presOf" srcId="{C3CC3BB6-7571-4796-AEEB-22602E2DB8FB}" destId="{4F04F742-DF62-4E14-9850-E295F79CD416}" srcOrd="0" destOrd="0" presId="urn:microsoft.com/office/officeart/2005/8/layout/vList2"/>
    <dgm:cxn modelId="{55A79CCC-4BAD-41D2-8CF4-5C3500252F0B}" srcId="{850CBCC5-A0E6-4C30-B60F-A427E5517CA3}" destId="{B3FDAA19-D266-4CF6-83DD-E512AD8A5CC2}" srcOrd="2" destOrd="0" parTransId="{DE458E2F-226E-4512-9215-A238875D5321}" sibTransId="{2C199D73-D5C6-431C-B0EE-5BFA10ADF7E0}"/>
    <dgm:cxn modelId="{D4719A92-ADB4-458A-A6DB-09EF1377C339}" srcId="{850CBCC5-A0E6-4C30-B60F-A427E5517CA3}" destId="{C3CC3BB6-7571-4796-AEEB-22602E2DB8FB}" srcOrd="4" destOrd="0" parTransId="{158E6EDD-2B81-411B-BD8C-7B831E27C256}" sibTransId="{F058025C-1742-4E25-B194-38F491FEBD08}"/>
    <dgm:cxn modelId="{4821AC71-246F-45ED-9EE1-51705EB8854A}" type="presOf" srcId="{57FCB6D7-3017-4799-B122-E34F13D69350}" destId="{5ABA1AE7-468F-42EB-92F1-7E490D29FDA0}" srcOrd="0" destOrd="0" presId="urn:microsoft.com/office/officeart/2005/8/layout/vList2"/>
    <dgm:cxn modelId="{66C5093D-46F1-4C01-9C47-E4C3D336D7F9}" srcId="{850CBCC5-A0E6-4C30-B60F-A427E5517CA3}" destId="{1B8A4B70-2630-4538-B7E7-6FB17FFA624D}" srcOrd="0" destOrd="0" parTransId="{8F767F80-0D87-4BA4-80B9-F62EB36DDD14}" sibTransId="{4FFF49FE-1EDC-45DB-8E18-14D34D92CC0B}"/>
    <dgm:cxn modelId="{FDFDE8A4-9C24-48B2-A088-1F9D98A73C1B}" type="presOf" srcId="{1B8A4B70-2630-4538-B7E7-6FB17FFA624D}" destId="{6E94D21A-2934-47A7-A78D-D609CCB8D4E3}" srcOrd="0" destOrd="0" presId="urn:microsoft.com/office/officeart/2005/8/layout/vList2"/>
    <dgm:cxn modelId="{BE4DA4ED-684D-4979-AD7D-CD1E3AFB1921}" type="presOf" srcId="{850CBCC5-A0E6-4C30-B60F-A427E5517CA3}" destId="{90CD406F-7B52-49C3-A507-392243A330ED}" srcOrd="0" destOrd="0" presId="urn:microsoft.com/office/officeart/2005/8/layout/vList2"/>
    <dgm:cxn modelId="{9578E3D2-CD8E-4C15-8947-0A0872C4708C}" srcId="{850CBCC5-A0E6-4C30-B60F-A427E5517CA3}" destId="{112D75A1-4607-4DF2-9108-91C9C047DC82}" srcOrd="3" destOrd="0" parTransId="{581D7F4F-D826-438C-B69D-F247DDC8C962}" sibTransId="{8ABFEEF8-745D-4E0E-A934-42D70A19D77F}"/>
    <dgm:cxn modelId="{9FC15A45-DB58-4C7D-AADC-53DAB799E457}" type="presOf" srcId="{B3FDAA19-D266-4CF6-83DD-E512AD8A5CC2}" destId="{57C648D2-241E-4D6B-9913-1D700F294070}" srcOrd="0" destOrd="0" presId="urn:microsoft.com/office/officeart/2005/8/layout/vList2"/>
    <dgm:cxn modelId="{D1D2ED0D-7CD3-49F7-BE1D-8D63FF69FBF0}" srcId="{850CBCC5-A0E6-4C30-B60F-A427E5517CA3}" destId="{57FCB6D7-3017-4799-B122-E34F13D69350}" srcOrd="1" destOrd="0" parTransId="{6867298A-BFA2-4B6B-98CD-5B950314CF50}" sibTransId="{FD38B0C6-E99E-44FD-A11D-FE7A06AF1F07}"/>
    <dgm:cxn modelId="{66AB7B5E-A226-43F9-BE0E-3CB23B22C576}" type="presParOf" srcId="{90CD406F-7B52-49C3-A507-392243A330ED}" destId="{6E94D21A-2934-47A7-A78D-D609CCB8D4E3}" srcOrd="0" destOrd="0" presId="urn:microsoft.com/office/officeart/2005/8/layout/vList2"/>
    <dgm:cxn modelId="{74E0E7D9-7946-4649-B7F4-FA2E0C38FFCD}" type="presParOf" srcId="{90CD406F-7B52-49C3-A507-392243A330ED}" destId="{A4FADB74-9A36-4E5E-99AA-E893E209B2BB}" srcOrd="1" destOrd="0" presId="urn:microsoft.com/office/officeart/2005/8/layout/vList2"/>
    <dgm:cxn modelId="{16569645-4A6B-4A38-931C-6D543CEEABEC}" type="presParOf" srcId="{90CD406F-7B52-49C3-A507-392243A330ED}" destId="{5ABA1AE7-468F-42EB-92F1-7E490D29FDA0}" srcOrd="2" destOrd="0" presId="urn:microsoft.com/office/officeart/2005/8/layout/vList2"/>
    <dgm:cxn modelId="{44FA3545-5B3D-4A99-B9B5-685C3C02344F}" type="presParOf" srcId="{90CD406F-7B52-49C3-A507-392243A330ED}" destId="{10A01841-A341-44F7-8D64-190FC81AE27E}" srcOrd="3" destOrd="0" presId="urn:microsoft.com/office/officeart/2005/8/layout/vList2"/>
    <dgm:cxn modelId="{E8973D80-7657-44E6-A529-CD57CF351C0C}" type="presParOf" srcId="{90CD406F-7B52-49C3-A507-392243A330ED}" destId="{57C648D2-241E-4D6B-9913-1D700F294070}" srcOrd="4" destOrd="0" presId="urn:microsoft.com/office/officeart/2005/8/layout/vList2"/>
    <dgm:cxn modelId="{CF26EB94-0751-460C-9CFE-9B12FA482FC9}" type="presParOf" srcId="{90CD406F-7B52-49C3-A507-392243A330ED}" destId="{BB343841-87EA-4E0C-93F4-B55228950B11}" srcOrd="5" destOrd="0" presId="urn:microsoft.com/office/officeart/2005/8/layout/vList2"/>
    <dgm:cxn modelId="{BD4BB1B9-FB48-45C2-9ECE-5EC1B1F3AFB3}" type="presParOf" srcId="{90CD406F-7B52-49C3-A507-392243A330ED}" destId="{44B34FA6-060F-4576-B4DA-16255D5C6809}" srcOrd="6" destOrd="0" presId="urn:microsoft.com/office/officeart/2005/8/layout/vList2"/>
    <dgm:cxn modelId="{5EBC66D0-A289-467C-B972-B8495564C21B}" type="presParOf" srcId="{90CD406F-7B52-49C3-A507-392243A330ED}" destId="{9E0AA41E-B6B3-44F9-BFB8-7CC37C13F0AE}" srcOrd="7" destOrd="0" presId="urn:microsoft.com/office/officeart/2005/8/layout/vList2"/>
    <dgm:cxn modelId="{412F67FB-755E-40C0-A93F-2F084625DE6C}" type="presParOf" srcId="{90CD406F-7B52-49C3-A507-392243A330ED}" destId="{4F04F742-DF62-4E14-9850-E295F79CD41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0CBCC5-A0E6-4C30-B60F-A427E5517CA3}" type="doc">
      <dgm:prSet loTypeId="urn:microsoft.com/office/officeart/2005/8/layout/vList2" loCatId="list" qsTypeId="urn:microsoft.com/office/officeart/2005/8/quickstyle/3d3" qsCatId="3D" csTypeId="urn:microsoft.com/office/officeart/2005/8/colors/accent1_3" csCatId="accent1" phldr="1"/>
      <dgm:spPr/>
      <dgm:t>
        <a:bodyPr/>
        <a:lstStyle/>
        <a:p>
          <a:endParaRPr lang="en-US"/>
        </a:p>
      </dgm:t>
    </dgm:pt>
    <dgm:pt modelId="{1B8A4B70-2630-4538-B7E7-6FB17FFA624D}">
      <dgm:prSet phldrT="[Text]" custT="1"/>
      <dgm:spPr/>
      <dgm:t>
        <a:bodyPr/>
        <a:lstStyle/>
        <a:p>
          <a:r>
            <a:rPr lang="en-US" sz="2400" dirty="0" smtClean="0"/>
            <a:t>Integrated &amp; Optimized</a:t>
          </a:r>
          <a:endParaRPr lang="en-US" sz="2400" dirty="0"/>
        </a:p>
      </dgm:t>
    </dgm:pt>
    <dgm:pt modelId="{8F767F80-0D87-4BA4-80B9-F62EB36DDD14}" type="parTrans" cxnId="{66C5093D-46F1-4C01-9C47-E4C3D336D7F9}">
      <dgm:prSet/>
      <dgm:spPr/>
      <dgm:t>
        <a:bodyPr/>
        <a:lstStyle/>
        <a:p>
          <a:endParaRPr lang="en-US" sz="2400"/>
        </a:p>
      </dgm:t>
    </dgm:pt>
    <dgm:pt modelId="{4FFF49FE-1EDC-45DB-8E18-14D34D92CC0B}" type="sibTrans" cxnId="{66C5093D-46F1-4C01-9C47-E4C3D336D7F9}">
      <dgm:prSet/>
      <dgm:spPr/>
      <dgm:t>
        <a:bodyPr/>
        <a:lstStyle/>
        <a:p>
          <a:endParaRPr lang="en-US" sz="2400"/>
        </a:p>
      </dgm:t>
    </dgm:pt>
    <dgm:pt modelId="{57FCB6D7-3017-4799-B122-E34F13D69350}">
      <dgm:prSet phldrT="[Text]" custT="1"/>
      <dgm:spPr/>
      <dgm:t>
        <a:bodyPr/>
        <a:lstStyle/>
        <a:p>
          <a:r>
            <a:rPr lang="en-US" sz="2400" dirty="0" smtClean="0"/>
            <a:t>Managed &amp; Repeatable</a:t>
          </a:r>
          <a:endParaRPr lang="en-US" sz="2400" dirty="0"/>
        </a:p>
      </dgm:t>
    </dgm:pt>
    <dgm:pt modelId="{6867298A-BFA2-4B6B-98CD-5B950314CF50}" type="parTrans" cxnId="{D1D2ED0D-7CD3-49F7-BE1D-8D63FF69FBF0}">
      <dgm:prSet/>
      <dgm:spPr/>
      <dgm:t>
        <a:bodyPr/>
        <a:lstStyle/>
        <a:p>
          <a:endParaRPr lang="en-US" sz="2400"/>
        </a:p>
      </dgm:t>
    </dgm:pt>
    <dgm:pt modelId="{FD38B0C6-E99E-44FD-A11D-FE7A06AF1F07}" type="sibTrans" cxnId="{D1D2ED0D-7CD3-49F7-BE1D-8D63FF69FBF0}">
      <dgm:prSet/>
      <dgm:spPr/>
      <dgm:t>
        <a:bodyPr/>
        <a:lstStyle/>
        <a:p>
          <a:endParaRPr lang="en-US" sz="2400"/>
        </a:p>
      </dgm:t>
    </dgm:pt>
    <dgm:pt modelId="{B3FDAA19-D266-4CF6-83DD-E512AD8A5CC2}">
      <dgm:prSet phldrT="[Text]" custT="1"/>
      <dgm:spPr/>
      <dgm:t>
        <a:bodyPr/>
        <a:lstStyle/>
        <a:p>
          <a:r>
            <a:rPr lang="en-US" sz="2400" dirty="0" smtClean="0"/>
            <a:t>Adopted &amp; Implemented</a:t>
          </a:r>
          <a:endParaRPr lang="en-US" sz="2400" dirty="0"/>
        </a:p>
      </dgm:t>
    </dgm:pt>
    <dgm:pt modelId="{DE458E2F-226E-4512-9215-A238875D5321}" type="parTrans" cxnId="{55A79CCC-4BAD-41D2-8CF4-5C3500252F0B}">
      <dgm:prSet/>
      <dgm:spPr/>
      <dgm:t>
        <a:bodyPr/>
        <a:lstStyle/>
        <a:p>
          <a:endParaRPr lang="en-US" sz="2400"/>
        </a:p>
      </dgm:t>
    </dgm:pt>
    <dgm:pt modelId="{2C199D73-D5C6-431C-B0EE-5BFA10ADF7E0}" type="sibTrans" cxnId="{55A79CCC-4BAD-41D2-8CF4-5C3500252F0B}">
      <dgm:prSet/>
      <dgm:spPr/>
      <dgm:t>
        <a:bodyPr/>
        <a:lstStyle/>
        <a:p>
          <a:endParaRPr lang="en-US" sz="2400"/>
        </a:p>
      </dgm:t>
    </dgm:pt>
    <dgm:pt modelId="{112D75A1-4607-4DF2-9108-91C9C047DC82}">
      <dgm:prSet custT="1"/>
      <dgm:spPr/>
      <dgm:t>
        <a:bodyPr/>
        <a:lstStyle/>
        <a:p>
          <a:r>
            <a:rPr lang="en-US" sz="2400" dirty="0" smtClean="0"/>
            <a:t>Developing</a:t>
          </a:r>
          <a:endParaRPr lang="en-US" sz="2400" dirty="0"/>
        </a:p>
      </dgm:t>
    </dgm:pt>
    <dgm:pt modelId="{581D7F4F-D826-438C-B69D-F247DDC8C962}" type="parTrans" cxnId="{9578E3D2-CD8E-4C15-8947-0A0872C4708C}">
      <dgm:prSet/>
      <dgm:spPr/>
      <dgm:t>
        <a:bodyPr/>
        <a:lstStyle/>
        <a:p>
          <a:endParaRPr lang="en-US" sz="2400"/>
        </a:p>
      </dgm:t>
    </dgm:pt>
    <dgm:pt modelId="{8ABFEEF8-745D-4E0E-A934-42D70A19D77F}" type="sibTrans" cxnId="{9578E3D2-CD8E-4C15-8947-0A0872C4708C}">
      <dgm:prSet/>
      <dgm:spPr/>
      <dgm:t>
        <a:bodyPr/>
        <a:lstStyle/>
        <a:p>
          <a:endParaRPr lang="en-US" sz="2400"/>
        </a:p>
      </dgm:t>
    </dgm:pt>
    <dgm:pt modelId="{C3CC3BB6-7571-4796-AEEB-22602E2DB8FB}">
      <dgm:prSet custT="1"/>
      <dgm:spPr/>
      <dgm:t>
        <a:bodyPr/>
        <a:lstStyle/>
        <a:p>
          <a:r>
            <a:rPr lang="en-US" sz="2400" dirty="0" smtClean="0"/>
            <a:t>Informal</a:t>
          </a:r>
          <a:endParaRPr lang="en-US" sz="2400" dirty="0"/>
        </a:p>
      </dgm:t>
    </dgm:pt>
    <dgm:pt modelId="{158E6EDD-2B81-411B-BD8C-7B831E27C256}" type="parTrans" cxnId="{D4719A92-ADB4-458A-A6DB-09EF1377C339}">
      <dgm:prSet/>
      <dgm:spPr/>
      <dgm:t>
        <a:bodyPr/>
        <a:lstStyle/>
        <a:p>
          <a:endParaRPr lang="en-US" sz="2400"/>
        </a:p>
      </dgm:t>
    </dgm:pt>
    <dgm:pt modelId="{F058025C-1742-4E25-B194-38F491FEBD08}" type="sibTrans" cxnId="{D4719A92-ADB4-458A-A6DB-09EF1377C339}">
      <dgm:prSet/>
      <dgm:spPr/>
      <dgm:t>
        <a:bodyPr/>
        <a:lstStyle/>
        <a:p>
          <a:endParaRPr lang="en-US" sz="2400"/>
        </a:p>
      </dgm:t>
    </dgm:pt>
    <dgm:pt modelId="{CA6650F6-762D-4DA8-968E-2DEFD17826F0}" type="pres">
      <dgm:prSet presAssocID="{850CBCC5-A0E6-4C30-B60F-A427E5517CA3}" presName="linear" presStyleCnt="0">
        <dgm:presLayoutVars>
          <dgm:animLvl val="lvl"/>
          <dgm:resizeHandles val="exact"/>
        </dgm:presLayoutVars>
      </dgm:prSet>
      <dgm:spPr/>
      <dgm:t>
        <a:bodyPr/>
        <a:lstStyle/>
        <a:p>
          <a:endParaRPr lang="en-US"/>
        </a:p>
      </dgm:t>
    </dgm:pt>
    <dgm:pt modelId="{F45B8496-9C25-40E5-B035-8619489708F2}" type="pres">
      <dgm:prSet presAssocID="{1B8A4B70-2630-4538-B7E7-6FB17FFA624D}" presName="parentText" presStyleLbl="node1" presStyleIdx="0" presStyleCnt="5" custLinFactY="-13319" custLinFactNeighborY="-100000">
        <dgm:presLayoutVars>
          <dgm:chMax val="0"/>
          <dgm:bulletEnabled val="1"/>
        </dgm:presLayoutVars>
      </dgm:prSet>
      <dgm:spPr/>
      <dgm:t>
        <a:bodyPr/>
        <a:lstStyle/>
        <a:p>
          <a:endParaRPr lang="en-US"/>
        </a:p>
      </dgm:t>
    </dgm:pt>
    <dgm:pt modelId="{A305FAD4-3151-42CA-9704-B2B0E64A8B3A}" type="pres">
      <dgm:prSet presAssocID="{4FFF49FE-1EDC-45DB-8E18-14D34D92CC0B}" presName="spacer" presStyleCnt="0"/>
      <dgm:spPr/>
      <dgm:t>
        <a:bodyPr/>
        <a:lstStyle/>
        <a:p>
          <a:endParaRPr lang="en-US"/>
        </a:p>
      </dgm:t>
    </dgm:pt>
    <dgm:pt modelId="{BCB6A305-0CFD-4CAC-A859-6FCADBD2004B}" type="pres">
      <dgm:prSet presAssocID="{57FCB6D7-3017-4799-B122-E34F13D69350}" presName="parentText" presStyleLbl="node1" presStyleIdx="1" presStyleCnt="5">
        <dgm:presLayoutVars>
          <dgm:chMax val="0"/>
          <dgm:bulletEnabled val="1"/>
        </dgm:presLayoutVars>
      </dgm:prSet>
      <dgm:spPr/>
      <dgm:t>
        <a:bodyPr/>
        <a:lstStyle/>
        <a:p>
          <a:endParaRPr lang="en-US"/>
        </a:p>
      </dgm:t>
    </dgm:pt>
    <dgm:pt modelId="{AE4EDA42-68FC-45E1-B6E7-13A357400460}" type="pres">
      <dgm:prSet presAssocID="{FD38B0C6-E99E-44FD-A11D-FE7A06AF1F07}" presName="spacer" presStyleCnt="0"/>
      <dgm:spPr/>
      <dgm:t>
        <a:bodyPr/>
        <a:lstStyle/>
        <a:p>
          <a:endParaRPr lang="en-US"/>
        </a:p>
      </dgm:t>
    </dgm:pt>
    <dgm:pt modelId="{569D8AE5-D966-4CF6-8D0B-820CFE91FD98}" type="pres">
      <dgm:prSet presAssocID="{B3FDAA19-D266-4CF6-83DD-E512AD8A5CC2}" presName="parentText" presStyleLbl="node1" presStyleIdx="2" presStyleCnt="5">
        <dgm:presLayoutVars>
          <dgm:chMax val="0"/>
          <dgm:bulletEnabled val="1"/>
        </dgm:presLayoutVars>
      </dgm:prSet>
      <dgm:spPr/>
      <dgm:t>
        <a:bodyPr/>
        <a:lstStyle/>
        <a:p>
          <a:endParaRPr lang="en-US"/>
        </a:p>
      </dgm:t>
    </dgm:pt>
    <dgm:pt modelId="{D38C4C9C-8499-4F20-815C-EECF688E7E00}" type="pres">
      <dgm:prSet presAssocID="{2C199D73-D5C6-431C-B0EE-5BFA10ADF7E0}" presName="spacer" presStyleCnt="0"/>
      <dgm:spPr/>
      <dgm:t>
        <a:bodyPr/>
        <a:lstStyle/>
        <a:p>
          <a:endParaRPr lang="en-US"/>
        </a:p>
      </dgm:t>
    </dgm:pt>
    <dgm:pt modelId="{78771736-0A63-4EC5-901A-B0AD00E22E42}" type="pres">
      <dgm:prSet presAssocID="{112D75A1-4607-4DF2-9108-91C9C047DC82}" presName="parentText" presStyleLbl="node1" presStyleIdx="3" presStyleCnt="5">
        <dgm:presLayoutVars>
          <dgm:chMax val="0"/>
          <dgm:bulletEnabled val="1"/>
        </dgm:presLayoutVars>
      </dgm:prSet>
      <dgm:spPr/>
      <dgm:t>
        <a:bodyPr/>
        <a:lstStyle/>
        <a:p>
          <a:endParaRPr lang="en-US"/>
        </a:p>
      </dgm:t>
    </dgm:pt>
    <dgm:pt modelId="{462F9962-97FC-4541-A8FE-57766822779B}" type="pres">
      <dgm:prSet presAssocID="{8ABFEEF8-745D-4E0E-A934-42D70A19D77F}" presName="spacer" presStyleCnt="0"/>
      <dgm:spPr/>
      <dgm:t>
        <a:bodyPr/>
        <a:lstStyle/>
        <a:p>
          <a:endParaRPr lang="en-US"/>
        </a:p>
      </dgm:t>
    </dgm:pt>
    <dgm:pt modelId="{4A13B42E-A334-4509-91E0-6F40A4FD50EC}" type="pres">
      <dgm:prSet presAssocID="{C3CC3BB6-7571-4796-AEEB-22602E2DB8FB}" presName="parentText" presStyleLbl="node1" presStyleIdx="4" presStyleCnt="5">
        <dgm:presLayoutVars>
          <dgm:chMax val="0"/>
          <dgm:bulletEnabled val="1"/>
        </dgm:presLayoutVars>
      </dgm:prSet>
      <dgm:spPr/>
      <dgm:t>
        <a:bodyPr/>
        <a:lstStyle/>
        <a:p>
          <a:endParaRPr lang="en-US"/>
        </a:p>
      </dgm:t>
    </dgm:pt>
  </dgm:ptLst>
  <dgm:cxnLst>
    <dgm:cxn modelId="{E24F9FDE-2F06-4D91-954D-0303A624737F}" type="presOf" srcId="{850CBCC5-A0E6-4C30-B60F-A427E5517CA3}" destId="{CA6650F6-762D-4DA8-968E-2DEFD17826F0}" srcOrd="0" destOrd="0" presId="urn:microsoft.com/office/officeart/2005/8/layout/vList2"/>
    <dgm:cxn modelId="{A0FDDA6B-3848-4582-8C82-51B899FA2B30}" type="presOf" srcId="{57FCB6D7-3017-4799-B122-E34F13D69350}" destId="{BCB6A305-0CFD-4CAC-A859-6FCADBD2004B}" srcOrd="0" destOrd="0" presId="urn:microsoft.com/office/officeart/2005/8/layout/vList2"/>
    <dgm:cxn modelId="{C8F053D1-674A-446C-B0E5-4126E0843FFB}" type="presOf" srcId="{1B8A4B70-2630-4538-B7E7-6FB17FFA624D}" destId="{F45B8496-9C25-40E5-B035-8619489708F2}" srcOrd="0" destOrd="0" presId="urn:microsoft.com/office/officeart/2005/8/layout/vList2"/>
    <dgm:cxn modelId="{0D186B63-EDCF-40AA-965B-D7CC330288C4}" type="presOf" srcId="{B3FDAA19-D266-4CF6-83DD-E512AD8A5CC2}" destId="{569D8AE5-D966-4CF6-8D0B-820CFE91FD98}" srcOrd="0" destOrd="0" presId="urn:microsoft.com/office/officeart/2005/8/layout/vList2"/>
    <dgm:cxn modelId="{55A79CCC-4BAD-41D2-8CF4-5C3500252F0B}" srcId="{850CBCC5-A0E6-4C30-B60F-A427E5517CA3}" destId="{B3FDAA19-D266-4CF6-83DD-E512AD8A5CC2}" srcOrd="2" destOrd="0" parTransId="{DE458E2F-226E-4512-9215-A238875D5321}" sibTransId="{2C199D73-D5C6-431C-B0EE-5BFA10ADF7E0}"/>
    <dgm:cxn modelId="{D4719A92-ADB4-458A-A6DB-09EF1377C339}" srcId="{850CBCC5-A0E6-4C30-B60F-A427E5517CA3}" destId="{C3CC3BB6-7571-4796-AEEB-22602E2DB8FB}" srcOrd="4" destOrd="0" parTransId="{158E6EDD-2B81-411B-BD8C-7B831E27C256}" sibTransId="{F058025C-1742-4E25-B194-38F491FEBD08}"/>
    <dgm:cxn modelId="{66C5093D-46F1-4C01-9C47-E4C3D336D7F9}" srcId="{850CBCC5-A0E6-4C30-B60F-A427E5517CA3}" destId="{1B8A4B70-2630-4538-B7E7-6FB17FFA624D}" srcOrd="0" destOrd="0" parTransId="{8F767F80-0D87-4BA4-80B9-F62EB36DDD14}" sibTransId="{4FFF49FE-1EDC-45DB-8E18-14D34D92CC0B}"/>
    <dgm:cxn modelId="{0AF57DEB-EA28-4653-B901-CF6CE5FD239C}" type="presOf" srcId="{112D75A1-4607-4DF2-9108-91C9C047DC82}" destId="{78771736-0A63-4EC5-901A-B0AD00E22E42}" srcOrd="0" destOrd="0" presId="urn:microsoft.com/office/officeart/2005/8/layout/vList2"/>
    <dgm:cxn modelId="{5E3CDA48-3EAF-4959-91D7-109B2B490DC4}" type="presOf" srcId="{C3CC3BB6-7571-4796-AEEB-22602E2DB8FB}" destId="{4A13B42E-A334-4509-91E0-6F40A4FD50EC}" srcOrd="0" destOrd="0" presId="urn:microsoft.com/office/officeart/2005/8/layout/vList2"/>
    <dgm:cxn modelId="{9578E3D2-CD8E-4C15-8947-0A0872C4708C}" srcId="{850CBCC5-A0E6-4C30-B60F-A427E5517CA3}" destId="{112D75A1-4607-4DF2-9108-91C9C047DC82}" srcOrd="3" destOrd="0" parTransId="{581D7F4F-D826-438C-B69D-F247DDC8C962}" sibTransId="{8ABFEEF8-745D-4E0E-A934-42D70A19D77F}"/>
    <dgm:cxn modelId="{D1D2ED0D-7CD3-49F7-BE1D-8D63FF69FBF0}" srcId="{850CBCC5-A0E6-4C30-B60F-A427E5517CA3}" destId="{57FCB6D7-3017-4799-B122-E34F13D69350}" srcOrd="1" destOrd="0" parTransId="{6867298A-BFA2-4B6B-98CD-5B950314CF50}" sibTransId="{FD38B0C6-E99E-44FD-A11D-FE7A06AF1F07}"/>
    <dgm:cxn modelId="{9F26C007-300A-414A-A963-2946D5EF5142}" type="presParOf" srcId="{CA6650F6-762D-4DA8-968E-2DEFD17826F0}" destId="{F45B8496-9C25-40E5-B035-8619489708F2}" srcOrd="0" destOrd="0" presId="urn:microsoft.com/office/officeart/2005/8/layout/vList2"/>
    <dgm:cxn modelId="{8DD5173B-FBBF-4378-B3C1-BCC12C6756FA}" type="presParOf" srcId="{CA6650F6-762D-4DA8-968E-2DEFD17826F0}" destId="{A305FAD4-3151-42CA-9704-B2B0E64A8B3A}" srcOrd="1" destOrd="0" presId="urn:microsoft.com/office/officeart/2005/8/layout/vList2"/>
    <dgm:cxn modelId="{AA43D645-0D33-4268-AD57-19A3DBD1932D}" type="presParOf" srcId="{CA6650F6-762D-4DA8-968E-2DEFD17826F0}" destId="{BCB6A305-0CFD-4CAC-A859-6FCADBD2004B}" srcOrd="2" destOrd="0" presId="urn:microsoft.com/office/officeart/2005/8/layout/vList2"/>
    <dgm:cxn modelId="{13F8C0F0-05BD-48A6-A6B9-194687B24DF3}" type="presParOf" srcId="{CA6650F6-762D-4DA8-968E-2DEFD17826F0}" destId="{AE4EDA42-68FC-45E1-B6E7-13A357400460}" srcOrd="3" destOrd="0" presId="urn:microsoft.com/office/officeart/2005/8/layout/vList2"/>
    <dgm:cxn modelId="{7ACE1388-A204-477F-86FF-9B557DCE74BE}" type="presParOf" srcId="{CA6650F6-762D-4DA8-968E-2DEFD17826F0}" destId="{569D8AE5-D966-4CF6-8D0B-820CFE91FD98}" srcOrd="4" destOrd="0" presId="urn:microsoft.com/office/officeart/2005/8/layout/vList2"/>
    <dgm:cxn modelId="{89B8A776-AB5D-492E-96DA-65DD8CAC4EC6}" type="presParOf" srcId="{CA6650F6-762D-4DA8-968E-2DEFD17826F0}" destId="{D38C4C9C-8499-4F20-815C-EECF688E7E00}" srcOrd="5" destOrd="0" presId="urn:microsoft.com/office/officeart/2005/8/layout/vList2"/>
    <dgm:cxn modelId="{BEFBC82E-D7DC-4C96-9495-B67C0154F86C}" type="presParOf" srcId="{CA6650F6-762D-4DA8-968E-2DEFD17826F0}" destId="{78771736-0A63-4EC5-901A-B0AD00E22E42}" srcOrd="6" destOrd="0" presId="urn:microsoft.com/office/officeart/2005/8/layout/vList2"/>
    <dgm:cxn modelId="{AA6F7D31-DCA5-465E-AAE0-EB24FD4AA2DC}" type="presParOf" srcId="{CA6650F6-762D-4DA8-968E-2DEFD17826F0}" destId="{462F9962-97FC-4541-A8FE-57766822779B}" srcOrd="7" destOrd="0" presId="urn:microsoft.com/office/officeart/2005/8/layout/vList2"/>
    <dgm:cxn modelId="{CAF37969-F6CF-4B42-86D6-35970B493909}" type="presParOf" srcId="{CA6650F6-762D-4DA8-968E-2DEFD17826F0}" destId="{4A13B42E-A334-4509-91E0-6F40A4FD50EC}"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F648BB9-E4C7-483A-BDBD-677DF725C49C}"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0B71AAA4-AFF7-4ED1-92C4-F549AA6B1331}">
      <dgm:prSet phldrT="[Text]"/>
      <dgm:spPr/>
      <dgm:t>
        <a:bodyPr/>
        <a:lstStyle/>
        <a:p>
          <a:r>
            <a:rPr lang="en-US" dirty="0" smtClean="0"/>
            <a:t>Initiative</a:t>
          </a:r>
          <a:endParaRPr lang="en-US" dirty="0"/>
        </a:p>
      </dgm:t>
    </dgm:pt>
    <dgm:pt modelId="{1A9E54A2-53C2-465F-89B3-DAA2B47B9FDE}" type="parTrans" cxnId="{366EB0E9-9CBB-4889-9784-6BD07E99BF8B}">
      <dgm:prSet/>
      <dgm:spPr/>
      <dgm:t>
        <a:bodyPr/>
        <a:lstStyle/>
        <a:p>
          <a:endParaRPr lang="en-US"/>
        </a:p>
      </dgm:t>
    </dgm:pt>
    <dgm:pt modelId="{6519AA24-E388-4C4A-BA39-891025229E49}" type="sibTrans" cxnId="{366EB0E9-9CBB-4889-9784-6BD07E99BF8B}">
      <dgm:prSet/>
      <dgm:spPr/>
      <dgm:t>
        <a:bodyPr/>
        <a:lstStyle/>
        <a:p>
          <a:endParaRPr lang="en-US"/>
        </a:p>
      </dgm:t>
    </dgm:pt>
    <dgm:pt modelId="{16DD4E80-DD53-421E-8CE9-60F3317EE2AD}">
      <dgm:prSet phldrT="[Text]"/>
      <dgm:spPr/>
      <dgm:t>
        <a:bodyPr/>
        <a:lstStyle/>
        <a:p>
          <a:r>
            <a:rPr lang="en-US" dirty="0" smtClean="0"/>
            <a:t>Process</a:t>
          </a:r>
          <a:br>
            <a:rPr lang="en-US" dirty="0" smtClean="0"/>
          </a:br>
          <a:r>
            <a:rPr lang="en-US" dirty="0" smtClean="0"/>
            <a:t>Representation</a:t>
          </a:r>
          <a:br>
            <a:rPr lang="en-US" dirty="0" smtClean="0"/>
          </a:br>
          <a:r>
            <a:rPr lang="en-US" dirty="0" smtClean="0"/>
            <a:t>Deliberation</a:t>
          </a:r>
          <a:endParaRPr lang="en-US" dirty="0"/>
        </a:p>
      </dgm:t>
    </dgm:pt>
    <dgm:pt modelId="{F5FC2D01-7F8F-4F0B-A176-CCFCB465B812}" type="parTrans" cxnId="{4C6AA316-3DBC-422E-B6A9-5482F00DEEDF}">
      <dgm:prSet/>
      <dgm:spPr/>
      <dgm:t>
        <a:bodyPr/>
        <a:lstStyle/>
        <a:p>
          <a:endParaRPr lang="en-US"/>
        </a:p>
      </dgm:t>
    </dgm:pt>
    <dgm:pt modelId="{535BD447-175B-49F7-A5E2-B308948D44FF}" type="sibTrans" cxnId="{4C6AA316-3DBC-422E-B6A9-5482F00DEEDF}">
      <dgm:prSet/>
      <dgm:spPr/>
      <dgm:t>
        <a:bodyPr/>
        <a:lstStyle/>
        <a:p>
          <a:endParaRPr lang="en-US"/>
        </a:p>
      </dgm:t>
    </dgm:pt>
    <dgm:pt modelId="{E1833D1B-E720-4D63-B855-96171D158AE6}">
      <dgm:prSet phldrT="[Text]"/>
      <dgm:spPr/>
      <dgm:t>
        <a:bodyPr/>
        <a:lstStyle/>
        <a:p>
          <a:r>
            <a:rPr lang="en-US" dirty="0" smtClean="0"/>
            <a:t>Executive sponsors</a:t>
          </a:r>
          <a:br>
            <a:rPr lang="en-US" dirty="0" smtClean="0"/>
          </a:br>
          <a:r>
            <a:rPr lang="en-US" dirty="0" smtClean="0"/>
            <a:t>Mission alignment</a:t>
          </a:r>
          <a:br>
            <a:rPr lang="en-US" dirty="0" smtClean="0"/>
          </a:br>
          <a:r>
            <a:rPr lang="en-US" dirty="0" smtClean="0"/>
            <a:t>Project mgmt./timeline</a:t>
          </a:r>
          <a:endParaRPr lang="en-US" dirty="0"/>
        </a:p>
      </dgm:t>
    </dgm:pt>
    <dgm:pt modelId="{BEE80F09-70FE-424E-BE97-E739924552FF}" type="parTrans" cxnId="{0FD8C6EE-B6F8-4E21-8144-C9893B4B7DE2}">
      <dgm:prSet/>
      <dgm:spPr/>
    </dgm:pt>
    <dgm:pt modelId="{D2F4DFA7-3156-4478-8CCF-27FFA5321B41}" type="sibTrans" cxnId="{0FD8C6EE-B6F8-4E21-8144-C9893B4B7DE2}">
      <dgm:prSet/>
      <dgm:spPr/>
    </dgm:pt>
    <dgm:pt modelId="{598AE4D8-127F-4352-9471-7EBA984F7534}">
      <dgm:prSet phldrT="[Text]"/>
      <dgm:spPr/>
      <dgm:t>
        <a:bodyPr/>
        <a:lstStyle/>
        <a:p>
          <a:r>
            <a:rPr lang="en-US" dirty="0" smtClean="0"/>
            <a:t>Problem statement</a:t>
          </a:r>
          <a:br>
            <a:rPr lang="en-US" dirty="0" smtClean="0"/>
          </a:br>
          <a:r>
            <a:rPr lang="en-US" dirty="0" smtClean="0"/>
            <a:t>Research/environ. scan</a:t>
          </a:r>
          <a:br>
            <a:rPr lang="en-US" dirty="0" smtClean="0"/>
          </a:br>
          <a:r>
            <a:rPr lang="en-US" dirty="0" smtClean="0"/>
            <a:t>Ideas for solutions</a:t>
          </a:r>
          <a:endParaRPr lang="en-US" dirty="0"/>
        </a:p>
      </dgm:t>
    </dgm:pt>
    <dgm:pt modelId="{6CF4ED63-C6BF-4ECE-91A1-212B83D2E85D}" type="parTrans" cxnId="{43B53733-D141-4737-9900-67B99BE4432E}">
      <dgm:prSet/>
      <dgm:spPr/>
    </dgm:pt>
    <dgm:pt modelId="{D29202DD-51A1-492B-8C06-467F1D7BC81F}" type="sibTrans" cxnId="{43B53733-D141-4737-9900-67B99BE4432E}">
      <dgm:prSet/>
      <dgm:spPr/>
    </dgm:pt>
    <dgm:pt modelId="{B20F7D0E-4CA4-4679-865E-9798E05A0839}">
      <dgm:prSet phldrT="[Text]"/>
      <dgm:spPr/>
      <dgm:t>
        <a:bodyPr/>
        <a:lstStyle/>
        <a:p>
          <a:r>
            <a:rPr lang="en-US" dirty="0" smtClean="0"/>
            <a:t>Interested allies</a:t>
          </a:r>
          <a:br>
            <a:rPr lang="en-US" dirty="0" smtClean="0"/>
          </a:br>
          <a:r>
            <a:rPr lang="en-US" dirty="0" smtClean="0"/>
            <a:t>Interest mapping</a:t>
          </a:r>
          <a:br>
            <a:rPr lang="en-US" dirty="0" smtClean="0"/>
          </a:br>
          <a:r>
            <a:rPr lang="en-US" dirty="0" smtClean="0"/>
            <a:t>Advocacy from others</a:t>
          </a:r>
          <a:endParaRPr lang="en-US" dirty="0"/>
        </a:p>
      </dgm:t>
    </dgm:pt>
    <dgm:pt modelId="{2D9A12A1-977C-4849-B6EB-E835C73DEE4A}" type="parTrans" cxnId="{B55C2B99-8EDD-4665-A3F6-1B348B0524D3}">
      <dgm:prSet/>
      <dgm:spPr/>
    </dgm:pt>
    <dgm:pt modelId="{128BA970-0D13-44CE-84EC-624005198F37}" type="sibTrans" cxnId="{B55C2B99-8EDD-4665-A3F6-1B348B0524D3}">
      <dgm:prSet/>
      <dgm:spPr/>
    </dgm:pt>
    <dgm:pt modelId="{926C06EC-B457-4AB2-8E6B-223F3FF1FB3A}" type="pres">
      <dgm:prSet presAssocID="{5F648BB9-E4C7-483A-BDBD-677DF725C49C}" presName="diagram" presStyleCnt="0">
        <dgm:presLayoutVars>
          <dgm:chMax val="1"/>
          <dgm:dir/>
          <dgm:animLvl val="ctr"/>
          <dgm:resizeHandles val="exact"/>
        </dgm:presLayoutVars>
      </dgm:prSet>
      <dgm:spPr/>
      <dgm:t>
        <a:bodyPr/>
        <a:lstStyle/>
        <a:p>
          <a:endParaRPr lang="en-US"/>
        </a:p>
      </dgm:t>
    </dgm:pt>
    <dgm:pt modelId="{9CD47FE9-13A5-438E-BC24-124B651B4789}" type="pres">
      <dgm:prSet presAssocID="{5F648BB9-E4C7-483A-BDBD-677DF725C49C}" presName="matrix" presStyleCnt="0"/>
      <dgm:spPr/>
    </dgm:pt>
    <dgm:pt modelId="{C3402F49-95A6-4B34-8467-922A3FB2D032}" type="pres">
      <dgm:prSet presAssocID="{5F648BB9-E4C7-483A-BDBD-677DF725C49C}" presName="tile1" presStyleLbl="node1" presStyleIdx="0" presStyleCnt="4"/>
      <dgm:spPr/>
      <dgm:t>
        <a:bodyPr/>
        <a:lstStyle/>
        <a:p>
          <a:endParaRPr lang="en-US"/>
        </a:p>
      </dgm:t>
    </dgm:pt>
    <dgm:pt modelId="{56741809-4449-4BF5-A669-9A57C6619893}" type="pres">
      <dgm:prSet presAssocID="{5F648BB9-E4C7-483A-BDBD-677DF725C49C}" presName="tile1text" presStyleLbl="node1" presStyleIdx="0" presStyleCnt="4">
        <dgm:presLayoutVars>
          <dgm:chMax val="0"/>
          <dgm:chPref val="0"/>
          <dgm:bulletEnabled val="1"/>
        </dgm:presLayoutVars>
      </dgm:prSet>
      <dgm:spPr/>
      <dgm:t>
        <a:bodyPr/>
        <a:lstStyle/>
        <a:p>
          <a:endParaRPr lang="en-US"/>
        </a:p>
      </dgm:t>
    </dgm:pt>
    <dgm:pt modelId="{1F933311-481B-456A-B4F6-98E9A31DF6CB}" type="pres">
      <dgm:prSet presAssocID="{5F648BB9-E4C7-483A-BDBD-677DF725C49C}" presName="tile2" presStyleLbl="node1" presStyleIdx="1" presStyleCnt="4"/>
      <dgm:spPr/>
      <dgm:t>
        <a:bodyPr/>
        <a:lstStyle/>
        <a:p>
          <a:endParaRPr lang="en-US"/>
        </a:p>
      </dgm:t>
    </dgm:pt>
    <dgm:pt modelId="{30897995-49B0-48AB-BB6A-99FB8911469C}" type="pres">
      <dgm:prSet presAssocID="{5F648BB9-E4C7-483A-BDBD-677DF725C49C}" presName="tile2text" presStyleLbl="node1" presStyleIdx="1" presStyleCnt="4">
        <dgm:presLayoutVars>
          <dgm:chMax val="0"/>
          <dgm:chPref val="0"/>
          <dgm:bulletEnabled val="1"/>
        </dgm:presLayoutVars>
      </dgm:prSet>
      <dgm:spPr/>
      <dgm:t>
        <a:bodyPr/>
        <a:lstStyle/>
        <a:p>
          <a:endParaRPr lang="en-US"/>
        </a:p>
      </dgm:t>
    </dgm:pt>
    <dgm:pt modelId="{0093F5D7-106E-4A22-AE5B-5CC3F8FF21C0}" type="pres">
      <dgm:prSet presAssocID="{5F648BB9-E4C7-483A-BDBD-677DF725C49C}" presName="tile3" presStyleLbl="node1" presStyleIdx="2" presStyleCnt="4"/>
      <dgm:spPr/>
      <dgm:t>
        <a:bodyPr/>
        <a:lstStyle/>
        <a:p>
          <a:endParaRPr lang="en-US"/>
        </a:p>
      </dgm:t>
    </dgm:pt>
    <dgm:pt modelId="{9DA1C485-E1E5-4A57-80DD-1E6428396FA0}" type="pres">
      <dgm:prSet presAssocID="{5F648BB9-E4C7-483A-BDBD-677DF725C49C}" presName="tile3text" presStyleLbl="node1" presStyleIdx="2" presStyleCnt="4">
        <dgm:presLayoutVars>
          <dgm:chMax val="0"/>
          <dgm:chPref val="0"/>
          <dgm:bulletEnabled val="1"/>
        </dgm:presLayoutVars>
      </dgm:prSet>
      <dgm:spPr/>
      <dgm:t>
        <a:bodyPr/>
        <a:lstStyle/>
        <a:p>
          <a:endParaRPr lang="en-US"/>
        </a:p>
      </dgm:t>
    </dgm:pt>
    <dgm:pt modelId="{3F193F40-3D23-441C-9EAC-E513ED50199F}" type="pres">
      <dgm:prSet presAssocID="{5F648BB9-E4C7-483A-BDBD-677DF725C49C}" presName="tile4" presStyleLbl="node1" presStyleIdx="3" presStyleCnt="4"/>
      <dgm:spPr/>
      <dgm:t>
        <a:bodyPr/>
        <a:lstStyle/>
        <a:p>
          <a:endParaRPr lang="en-US"/>
        </a:p>
      </dgm:t>
    </dgm:pt>
    <dgm:pt modelId="{E0F3446D-5F20-4FC6-BAE0-DB681C48505D}" type="pres">
      <dgm:prSet presAssocID="{5F648BB9-E4C7-483A-BDBD-677DF725C49C}" presName="tile4text" presStyleLbl="node1" presStyleIdx="3" presStyleCnt="4">
        <dgm:presLayoutVars>
          <dgm:chMax val="0"/>
          <dgm:chPref val="0"/>
          <dgm:bulletEnabled val="1"/>
        </dgm:presLayoutVars>
      </dgm:prSet>
      <dgm:spPr/>
      <dgm:t>
        <a:bodyPr/>
        <a:lstStyle/>
        <a:p>
          <a:endParaRPr lang="en-US"/>
        </a:p>
      </dgm:t>
    </dgm:pt>
    <dgm:pt modelId="{36E55928-FE55-4B51-9E12-63030F9393BD}" type="pres">
      <dgm:prSet presAssocID="{5F648BB9-E4C7-483A-BDBD-677DF725C49C}" presName="centerTile" presStyleLbl="fgShp" presStyleIdx="0" presStyleCnt="1">
        <dgm:presLayoutVars>
          <dgm:chMax val="0"/>
          <dgm:chPref val="0"/>
        </dgm:presLayoutVars>
      </dgm:prSet>
      <dgm:spPr/>
      <dgm:t>
        <a:bodyPr/>
        <a:lstStyle/>
        <a:p>
          <a:endParaRPr lang="en-US"/>
        </a:p>
      </dgm:t>
    </dgm:pt>
  </dgm:ptLst>
  <dgm:cxnLst>
    <dgm:cxn modelId="{43B53733-D141-4737-9900-67B99BE4432E}" srcId="{0B71AAA4-AFF7-4ED1-92C4-F549AA6B1331}" destId="{598AE4D8-127F-4352-9471-7EBA984F7534}" srcOrd="2" destOrd="0" parTransId="{6CF4ED63-C6BF-4ECE-91A1-212B83D2E85D}" sibTransId="{D29202DD-51A1-492B-8C06-467F1D7BC81F}"/>
    <dgm:cxn modelId="{CD9F9B19-B663-415B-9C40-D7929A2CE747}" type="presOf" srcId="{598AE4D8-127F-4352-9471-7EBA984F7534}" destId="{0093F5D7-106E-4A22-AE5B-5CC3F8FF21C0}" srcOrd="0" destOrd="0" presId="urn:microsoft.com/office/officeart/2005/8/layout/matrix1"/>
    <dgm:cxn modelId="{D1E12B82-5857-432D-9AAB-D9A29CA313F8}" type="presOf" srcId="{B20F7D0E-4CA4-4679-865E-9798E05A0839}" destId="{E0F3446D-5F20-4FC6-BAE0-DB681C48505D}" srcOrd="1" destOrd="0" presId="urn:microsoft.com/office/officeart/2005/8/layout/matrix1"/>
    <dgm:cxn modelId="{A8732898-8229-47C3-9139-5472488BD641}" type="presOf" srcId="{E1833D1B-E720-4D63-B855-96171D158AE6}" destId="{30897995-49B0-48AB-BB6A-99FB8911469C}" srcOrd="1" destOrd="0" presId="urn:microsoft.com/office/officeart/2005/8/layout/matrix1"/>
    <dgm:cxn modelId="{1BC6F93F-8403-42FB-81F7-0B70555700DB}" type="presOf" srcId="{B20F7D0E-4CA4-4679-865E-9798E05A0839}" destId="{3F193F40-3D23-441C-9EAC-E513ED50199F}" srcOrd="0" destOrd="0" presId="urn:microsoft.com/office/officeart/2005/8/layout/matrix1"/>
    <dgm:cxn modelId="{366EB0E9-9CBB-4889-9784-6BD07E99BF8B}" srcId="{5F648BB9-E4C7-483A-BDBD-677DF725C49C}" destId="{0B71AAA4-AFF7-4ED1-92C4-F549AA6B1331}" srcOrd="0" destOrd="0" parTransId="{1A9E54A2-53C2-465F-89B3-DAA2B47B9FDE}" sibTransId="{6519AA24-E388-4C4A-BA39-891025229E49}"/>
    <dgm:cxn modelId="{6D7CA57A-D7D3-464F-BD27-491B11493B70}" type="presOf" srcId="{0B71AAA4-AFF7-4ED1-92C4-F549AA6B1331}" destId="{36E55928-FE55-4B51-9E12-63030F9393BD}" srcOrd="0" destOrd="0" presId="urn:microsoft.com/office/officeart/2005/8/layout/matrix1"/>
    <dgm:cxn modelId="{B55C2B99-8EDD-4665-A3F6-1B348B0524D3}" srcId="{0B71AAA4-AFF7-4ED1-92C4-F549AA6B1331}" destId="{B20F7D0E-4CA4-4679-865E-9798E05A0839}" srcOrd="3" destOrd="0" parTransId="{2D9A12A1-977C-4849-B6EB-E835C73DEE4A}" sibTransId="{128BA970-0D13-44CE-84EC-624005198F37}"/>
    <dgm:cxn modelId="{114370C6-BF98-4B63-AD12-1C8989FFE7BA}" type="presOf" srcId="{16DD4E80-DD53-421E-8CE9-60F3317EE2AD}" destId="{56741809-4449-4BF5-A669-9A57C6619893}" srcOrd="1" destOrd="0" presId="urn:microsoft.com/office/officeart/2005/8/layout/matrix1"/>
    <dgm:cxn modelId="{CDEB95F7-79B5-4C60-9B05-A9DC41A2DFB3}" type="presOf" srcId="{5F648BB9-E4C7-483A-BDBD-677DF725C49C}" destId="{926C06EC-B457-4AB2-8E6B-223F3FF1FB3A}" srcOrd="0" destOrd="0" presId="urn:microsoft.com/office/officeart/2005/8/layout/matrix1"/>
    <dgm:cxn modelId="{DE8867D7-6B21-4798-801B-292A0014D4EE}" type="presOf" srcId="{16DD4E80-DD53-421E-8CE9-60F3317EE2AD}" destId="{C3402F49-95A6-4B34-8467-922A3FB2D032}" srcOrd="0" destOrd="0" presId="urn:microsoft.com/office/officeart/2005/8/layout/matrix1"/>
    <dgm:cxn modelId="{0FD8C6EE-B6F8-4E21-8144-C9893B4B7DE2}" srcId="{0B71AAA4-AFF7-4ED1-92C4-F549AA6B1331}" destId="{E1833D1B-E720-4D63-B855-96171D158AE6}" srcOrd="1" destOrd="0" parTransId="{BEE80F09-70FE-424E-BE97-E739924552FF}" sibTransId="{D2F4DFA7-3156-4478-8CCF-27FFA5321B41}"/>
    <dgm:cxn modelId="{4C6AA316-3DBC-422E-B6A9-5482F00DEEDF}" srcId="{0B71AAA4-AFF7-4ED1-92C4-F549AA6B1331}" destId="{16DD4E80-DD53-421E-8CE9-60F3317EE2AD}" srcOrd="0" destOrd="0" parTransId="{F5FC2D01-7F8F-4F0B-A176-CCFCB465B812}" sibTransId="{535BD447-175B-49F7-A5E2-B308948D44FF}"/>
    <dgm:cxn modelId="{05888690-E044-4D72-8EC1-A5C00983B3A9}" type="presOf" srcId="{E1833D1B-E720-4D63-B855-96171D158AE6}" destId="{1F933311-481B-456A-B4F6-98E9A31DF6CB}" srcOrd="0" destOrd="0" presId="urn:microsoft.com/office/officeart/2005/8/layout/matrix1"/>
    <dgm:cxn modelId="{66222CF7-8413-4500-898F-617E723D6AE5}" type="presOf" srcId="{598AE4D8-127F-4352-9471-7EBA984F7534}" destId="{9DA1C485-E1E5-4A57-80DD-1E6428396FA0}" srcOrd="1" destOrd="0" presId="urn:microsoft.com/office/officeart/2005/8/layout/matrix1"/>
    <dgm:cxn modelId="{7C1693AE-7D2B-46B5-A22F-A0F8898AB842}" type="presParOf" srcId="{926C06EC-B457-4AB2-8E6B-223F3FF1FB3A}" destId="{9CD47FE9-13A5-438E-BC24-124B651B4789}" srcOrd="0" destOrd="0" presId="urn:microsoft.com/office/officeart/2005/8/layout/matrix1"/>
    <dgm:cxn modelId="{54261864-1A9B-4A1B-B806-B800184CD122}" type="presParOf" srcId="{9CD47FE9-13A5-438E-BC24-124B651B4789}" destId="{C3402F49-95A6-4B34-8467-922A3FB2D032}" srcOrd="0" destOrd="0" presId="urn:microsoft.com/office/officeart/2005/8/layout/matrix1"/>
    <dgm:cxn modelId="{545D5BCB-1DF3-43D4-A0A0-9A10BC6A16E6}" type="presParOf" srcId="{9CD47FE9-13A5-438E-BC24-124B651B4789}" destId="{56741809-4449-4BF5-A669-9A57C6619893}" srcOrd="1" destOrd="0" presId="urn:microsoft.com/office/officeart/2005/8/layout/matrix1"/>
    <dgm:cxn modelId="{AD288D59-3A71-4185-92C8-CEC191918E4A}" type="presParOf" srcId="{9CD47FE9-13A5-438E-BC24-124B651B4789}" destId="{1F933311-481B-456A-B4F6-98E9A31DF6CB}" srcOrd="2" destOrd="0" presId="urn:microsoft.com/office/officeart/2005/8/layout/matrix1"/>
    <dgm:cxn modelId="{68945498-8A4A-4C02-9938-029A221FDDC6}" type="presParOf" srcId="{9CD47FE9-13A5-438E-BC24-124B651B4789}" destId="{30897995-49B0-48AB-BB6A-99FB8911469C}" srcOrd="3" destOrd="0" presId="urn:microsoft.com/office/officeart/2005/8/layout/matrix1"/>
    <dgm:cxn modelId="{A959D67A-A68F-4654-9E07-91E3DE9B1D6F}" type="presParOf" srcId="{9CD47FE9-13A5-438E-BC24-124B651B4789}" destId="{0093F5D7-106E-4A22-AE5B-5CC3F8FF21C0}" srcOrd="4" destOrd="0" presId="urn:microsoft.com/office/officeart/2005/8/layout/matrix1"/>
    <dgm:cxn modelId="{4E8DFAD9-FD31-45BC-B785-10BA9C0B41FB}" type="presParOf" srcId="{9CD47FE9-13A5-438E-BC24-124B651B4789}" destId="{9DA1C485-E1E5-4A57-80DD-1E6428396FA0}" srcOrd="5" destOrd="0" presId="urn:microsoft.com/office/officeart/2005/8/layout/matrix1"/>
    <dgm:cxn modelId="{5C21B90E-D1A4-4D2E-AE36-80D6FF40D0E4}" type="presParOf" srcId="{9CD47FE9-13A5-438E-BC24-124B651B4789}" destId="{3F193F40-3D23-441C-9EAC-E513ED50199F}" srcOrd="6" destOrd="0" presId="urn:microsoft.com/office/officeart/2005/8/layout/matrix1"/>
    <dgm:cxn modelId="{B28738B3-B457-4EAB-9AEC-16EDDE923288}" type="presParOf" srcId="{9CD47FE9-13A5-438E-BC24-124B651B4789}" destId="{E0F3446D-5F20-4FC6-BAE0-DB681C48505D}" srcOrd="7" destOrd="0" presId="urn:microsoft.com/office/officeart/2005/8/layout/matrix1"/>
    <dgm:cxn modelId="{222A7026-FBE3-46EC-8C74-FDF4A91E7130}" type="presParOf" srcId="{926C06EC-B457-4AB2-8E6B-223F3FF1FB3A}" destId="{36E55928-FE55-4B51-9E12-63030F9393B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8DD67-3CDA-4540-958C-A997B4864F77}"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n-US"/>
        </a:p>
      </dgm:t>
    </dgm:pt>
    <dgm:pt modelId="{703BD8B8-4302-4CF3-8C6E-A7B8485D53A0}">
      <dgm:prSet phldrT="[Text]" custT="1"/>
      <dgm:spPr/>
      <dgm:t>
        <a:bodyPr/>
        <a:lstStyle/>
        <a:p>
          <a:r>
            <a:rPr lang="en-US" sz="2000" dirty="0" smtClean="0">
              <a:latin typeface="Arial" panose="020B0604020202020204" pitchFamily="34" charset="0"/>
              <a:cs typeface="Arial" panose="020B0604020202020204" pitchFamily="34" charset="0"/>
            </a:rPr>
            <a:t>Define data governance as an activity that centers on human behavior more than data</a:t>
          </a:r>
          <a:endParaRPr lang="en-US" sz="2000" dirty="0">
            <a:latin typeface="Arial" panose="020B0604020202020204" pitchFamily="34" charset="0"/>
            <a:cs typeface="Arial" panose="020B0604020202020204" pitchFamily="34" charset="0"/>
          </a:endParaRPr>
        </a:p>
      </dgm:t>
    </dgm:pt>
    <dgm:pt modelId="{79AD180A-6E3D-4109-ACEE-2B0D315E8824}" type="parTrans" cxnId="{562DAEE4-616B-405E-92C9-BA31BFD97C5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D559E90-1636-4254-9795-93812BBC2835}" type="sibTrans" cxnId="{562DAEE4-616B-405E-92C9-BA31BFD97C5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8C239CB-8238-4020-BAA6-B57462768844}">
      <dgm:prSet phldrT="[Text]" custT="1"/>
      <dgm:spPr/>
      <dgm:t>
        <a:bodyPr/>
        <a:lstStyle/>
        <a:p>
          <a:r>
            <a:rPr lang="en-US" sz="2000" dirty="0" smtClean="0">
              <a:latin typeface="Arial" panose="020B0604020202020204" pitchFamily="34" charset="0"/>
              <a:cs typeface="Arial" panose="020B0604020202020204" pitchFamily="34" charset="0"/>
            </a:rPr>
            <a:t>Describe major components of data governance activities</a:t>
          </a:r>
          <a:endParaRPr lang="en-US" sz="2000" dirty="0">
            <a:latin typeface="Arial" panose="020B0604020202020204" pitchFamily="34" charset="0"/>
            <a:cs typeface="Arial" panose="020B0604020202020204" pitchFamily="34" charset="0"/>
          </a:endParaRPr>
        </a:p>
      </dgm:t>
    </dgm:pt>
    <dgm:pt modelId="{7569D07B-BB9D-4E53-B3BB-5ED1D123D97A}" type="parTrans" cxnId="{DFBEFCD8-06EA-4F8E-AD29-CCC7D473885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74BC5F9-EF13-41A6-AE8D-B7A2F1EB2CBB}" type="sibTrans" cxnId="{DFBEFCD8-06EA-4F8E-AD29-CCC7D473885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D7B602F-4673-44CA-B203-55D184DAE8FF}">
      <dgm:prSet phldrT="[Text]" custT="1"/>
      <dgm:spPr/>
      <dgm:t>
        <a:bodyPr/>
        <a:lstStyle/>
        <a:p>
          <a:r>
            <a:rPr lang="en-US" sz="2000" dirty="0" smtClean="0">
              <a:latin typeface="Arial" panose="020B0604020202020204" pitchFamily="34" charset="0"/>
              <a:cs typeface="Arial" panose="020B0604020202020204" pitchFamily="34" charset="0"/>
            </a:rPr>
            <a:t>Articulate challenges on their campus and how data governance will address these challenges</a:t>
          </a:r>
          <a:endParaRPr lang="en-US" sz="2000" dirty="0">
            <a:latin typeface="Arial" panose="020B0604020202020204" pitchFamily="34" charset="0"/>
            <a:cs typeface="Arial" panose="020B0604020202020204" pitchFamily="34" charset="0"/>
          </a:endParaRPr>
        </a:p>
      </dgm:t>
    </dgm:pt>
    <dgm:pt modelId="{F32D1BC2-0CC0-4D88-887B-FD4D9A310C8F}" type="parTrans" cxnId="{3447777C-1094-4503-93CA-C5026253DFC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B00662B-B01B-4959-9606-53E8FB657A27}" type="sibTrans" cxnId="{3447777C-1094-4503-93CA-C5026253DFC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2D7233B-DF6B-4579-83AB-FA87D754A272}">
      <dgm:prSet phldrT="[Text]"/>
      <dgm:spPr/>
      <dgm:t>
        <a:bodyPr/>
        <a:lstStyle/>
        <a:p>
          <a:r>
            <a:rPr lang="en-US" dirty="0" smtClean="0">
              <a:latin typeface="Arial" panose="020B0604020202020204" pitchFamily="34" charset="0"/>
              <a:cs typeface="Arial" panose="020B0604020202020204" pitchFamily="34" charset="0"/>
            </a:rPr>
            <a:t>Assess their campus culture and organization with a data governance maturity model; select and modify a data governance maturity model for their campus</a:t>
          </a:r>
          <a:endParaRPr lang="en-US" dirty="0">
            <a:latin typeface="Arial" panose="020B0604020202020204" pitchFamily="34" charset="0"/>
            <a:cs typeface="Arial" panose="020B0604020202020204" pitchFamily="34" charset="0"/>
          </a:endParaRPr>
        </a:p>
      </dgm:t>
    </dgm:pt>
    <dgm:pt modelId="{04125064-D3CF-4FD6-9DA5-3F49A26A3E0A}" type="parTrans" cxnId="{69E92AC3-4A78-4CCF-A90F-DA2134F14B1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40C203E-FA51-47F2-B5B2-7FB36779A094}" type="sibTrans" cxnId="{69E92AC3-4A78-4CCF-A90F-DA2134F14B1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DBCA7F4-9EC1-49CF-B24B-C627003F7EB5}">
      <dgm:prSet phldrT="[Text]"/>
      <dgm:spPr/>
      <dgm:t>
        <a:bodyPr/>
        <a:lstStyle/>
        <a:p>
          <a:r>
            <a:rPr lang="en-US" dirty="0" smtClean="0">
              <a:latin typeface="Arial" panose="020B0604020202020204" pitchFamily="34" charset="0"/>
              <a:cs typeface="Arial" panose="020B0604020202020204" pitchFamily="34" charset="0"/>
            </a:rPr>
            <a:t>Identify characteristics of a data governance system; analyze where their own institution has gaps; and create an outline for how data governance could fit into existing organizational structures</a:t>
          </a:r>
          <a:endParaRPr lang="en-US" dirty="0">
            <a:latin typeface="Arial" panose="020B0604020202020204" pitchFamily="34" charset="0"/>
            <a:cs typeface="Arial" panose="020B0604020202020204" pitchFamily="34" charset="0"/>
          </a:endParaRPr>
        </a:p>
      </dgm:t>
    </dgm:pt>
    <dgm:pt modelId="{2942E80A-8647-4D7C-B034-33B96C964FB7}" type="parTrans" cxnId="{A36280E3-2E25-4C60-B00E-5FC0ED138DF1}">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535DF86-7D1E-427D-AD6B-B9743C2D419A}" type="sibTrans" cxnId="{A36280E3-2E25-4C60-B00E-5FC0ED138DF1}">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57D2A2E-BF42-4733-B170-17A65CB1D317}">
      <dgm:prSet phldrT="[Text]"/>
      <dgm:spPr/>
      <dgm:t>
        <a:bodyPr/>
        <a:lstStyle/>
        <a:p>
          <a:r>
            <a:rPr lang="en-US" dirty="0" smtClean="0">
              <a:latin typeface="Arial" panose="020B0604020202020204" pitchFamily="34" charset="0"/>
              <a:cs typeface="Arial" panose="020B0604020202020204" pitchFamily="34" charset="0"/>
            </a:rPr>
            <a:t>Discuss how technology may assist but not perform data governance; describe major functions of data governance software applications or “solutions”</a:t>
          </a:r>
          <a:endParaRPr lang="en-US" dirty="0">
            <a:latin typeface="Arial" panose="020B0604020202020204" pitchFamily="34" charset="0"/>
            <a:cs typeface="Arial" panose="020B0604020202020204" pitchFamily="34" charset="0"/>
          </a:endParaRPr>
        </a:p>
      </dgm:t>
    </dgm:pt>
    <dgm:pt modelId="{80024098-5961-4825-B0CB-D63082A378FC}" type="parTrans" cxnId="{8A8304F3-7DCB-47FE-A3EE-756FA1F7DBB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D7F6BB0-4F18-4BE7-86B6-1E667848C0C6}" type="sibTrans" cxnId="{8A8304F3-7DCB-47FE-A3EE-756FA1F7DBB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5A70E20-C9FE-4E2A-B806-249A0487C8DB}">
      <dgm:prSet phldrT="[Text]"/>
      <dgm:spPr/>
      <dgm:t>
        <a:bodyPr/>
        <a:lstStyle/>
        <a:p>
          <a:r>
            <a:rPr lang="en-US" dirty="0" smtClean="0">
              <a:latin typeface="Arial" panose="020B0604020202020204" pitchFamily="34" charset="0"/>
              <a:cs typeface="Arial" panose="020B0604020202020204" pitchFamily="34" charset="0"/>
            </a:rPr>
            <a:t>Explain principles of change management in higher education institutions and how they will enable development of data governance on their campuses</a:t>
          </a:r>
          <a:endParaRPr lang="en-US" dirty="0">
            <a:latin typeface="Arial" panose="020B0604020202020204" pitchFamily="34" charset="0"/>
            <a:cs typeface="Arial" panose="020B0604020202020204" pitchFamily="34" charset="0"/>
          </a:endParaRPr>
        </a:p>
      </dgm:t>
    </dgm:pt>
    <dgm:pt modelId="{8374CBB4-B110-4F2A-9DF0-AC82721B6CFA}" type="parTrans" cxnId="{EF062CD6-E426-4E32-967D-241F9A0649F1}">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3010D08-B135-425A-91DF-7FA44BB513EB}" type="sibTrans" cxnId="{EF062CD6-E426-4E32-967D-241F9A0649F1}">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D5653DD-9055-47C5-ABA9-B58B18E79A60}">
      <dgm:prSet phldrT="[Text]" custT="1"/>
      <dgm:spPr/>
      <dgm:t>
        <a:bodyPr/>
        <a:lstStyle/>
        <a:p>
          <a:r>
            <a:rPr lang="en-US" sz="2000" dirty="0" smtClean="0">
              <a:latin typeface="Arial" panose="020B0604020202020204" pitchFamily="34" charset="0"/>
              <a:cs typeface="Arial" panose="020B0604020202020204" pitchFamily="34" charset="0"/>
            </a:rPr>
            <a:t>Construct an action plan for next steps on their own campus to advance data governance activities</a:t>
          </a:r>
          <a:endParaRPr lang="en-US" sz="2000" dirty="0">
            <a:latin typeface="Arial" panose="020B0604020202020204" pitchFamily="34" charset="0"/>
            <a:cs typeface="Arial" panose="020B0604020202020204" pitchFamily="34" charset="0"/>
          </a:endParaRPr>
        </a:p>
      </dgm:t>
    </dgm:pt>
    <dgm:pt modelId="{7D1B72D4-2EFE-4F3B-A08B-681A3DDF2BA8}" type="parTrans" cxnId="{3A269648-7731-4DEA-ACF4-9AA130A5FEA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E647871-2A2C-4F09-81BD-91CFC09976AF}" type="sibTrans" cxnId="{3A269648-7731-4DEA-ACF4-9AA130A5FEA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513BED2-855B-4A98-B02E-C4481CA1D955}" type="pres">
      <dgm:prSet presAssocID="{80A8DD67-3CDA-4540-958C-A997B4864F77}" presName="diagram" presStyleCnt="0">
        <dgm:presLayoutVars>
          <dgm:dir/>
          <dgm:resizeHandles val="exact"/>
        </dgm:presLayoutVars>
      </dgm:prSet>
      <dgm:spPr/>
      <dgm:t>
        <a:bodyPr/>
        <a:lstStyle/>
        <a:p>
          <a:endParaRPr lang="en-US"/>
        </a:p>
      </dgm:t>
    </dgm:pt>
    <dgm:pt modelId="{DE0BD88B-EDA1-4AC4-AC7D-C831C3159680}" type="pres">
      <dgm:prSet presAssocID="{703BD8B8-4302-4CF3-8C6E-A7B8485D53A0}" presName="node" presStyleLbl="node1" presStyleIdx="0" presStyleCnt="8" custScaleY="149535">
        <dgm:presLayoutVars>
          <dgm:bulletEnabled val="1"/>
        </dgm:presLayoutVars>
      </dgm:prSet>
      <dgm:spPr/>
      <dgm:t>
        <a:bodyPr/>
        <a:lstStyle/>
        <a:p>
          <a:endParaRPr lang="en-US"/>
        </a:p>
      </dgm:t>
    </dgm:pt>
    <dgm:pt modelId="{9316CA6A-6EC6-4F7F-8913-7EE63E6D9AA9}" type="pres">
      <dgm:prSet presAssocID="{9D559E90-1636-4254-9795-93812BBC2835}" presName="sibTrans" presStyleCnt="0"/>
      <dgm:spPr/>
      <dgm:t>
        <a:bodyPr/>
        <a:lstStyle/>
        <a:p>
          <a:endParaRPr lang="en-US"/>
        </a:p>
      </dgm:t>
    </dgm:pt>
    <dgm:pt modelId="{9CF4A5EB-DC79-44DD-A596-F9F123020858}" type="pres">
      <dgm:prSet presAssocID="{48C239CB-8238-4020-BAA6-B57462768844}" presName="node" presStyleLbl="node1" presStyleIdx="1" presStyleCnt="8" custScaleY="150643">
        <dgm:presLayoutVars>
          <dgm:bulletEnabled val="1"/>
        </dgm:presLayoutVars>
      </dgm:prSet>
      <dgm:spPr/>
      <dgm:t>
        <a:bodyPr/>
        <a:lstStyle/>
        <a:p>
          <a:endParaRPr lang="en-US"/>
        </a:p>
      </dgm:t>
    </dgm:pt>
    <dgm:pt modelId="{51FD0413-3A6C-4BC2-BFEA-2FEF38A7713B}" type="pres">
      <dgm:prSet presAssocID="{B74BC5F9-EF13-41A6-AE8D-B7A2F1EB2CBB}" presName="sibTrans" presStyleCnt="0"/>
      <dgm:spPr/>
      <dgm:t>
        <a:bodyPr/>
        <a:lstStyle/>
        <a:p>
          <a:endParaRPr lang="en-US"/>
        </a:p>
      </dgm:t>
    </dgm:pt>
    <dgm:pt modelId="{53A6CC2A-9E66-4121-AECC-B8C1C91C1842}" type="pres">
      <dgm:prSet presAssocID="{5D7B602F-4673-44CA-B203-55D184DAE8FF}" presName="node" presStyleLbl="node1" presStyleIdx="2" presStyleCnt="8" custScaleY="149535">
        <dgm:presLayoutVars>
          <dgm:bulletEnabled val="1"/>
        </dgm:presLayoutVars>
      </dgm:prSet>
      <dgm:spPr/>
      <dgm:t>
        <a:bodyPr/>
        <a:lstStyle/>
        <a:p>
          <a:endParaRPr lang="en-US"/>
        </a:p>
      </dgm:t>
    </dgm:pt>
    <dgm:pt modelId="{228A2B6E-40D9-4C32-BEB8-70069CBECC74}" type="pres">
      <dgm:prSet presAssocID="{0B00662B-B01B-4959-9606-53E8FB657A27}" presName="sibTrans" presStyleCnt="0"/>
      <dgm:spPr/>
      <dgm:t>
        <a:bodyPr/>
        <a:lstStyle/>
        <a:p>
          <a:endParaRPr lang="en-US"/>
        </a:p>
      </dgm:t>
    </dgm:pt>
    <dgm:pt modelId="{4BBD19C1-C67B-4DBA-86C0-EDDBB888F3C6}" type="pres">
      <dgm:prSet presAssocID="{62D7233B-DF6B-4579-83AB-FA87D754A272}" presName="node" presStyleLbl="node1" presStyleIdx="3" presStyleCnt="8" custScaleY="149535">
        <dgm:presLayoutVars>
          <dgm:bulletEnabled val="1"/>
        </dgm:presLayoutVars>
      </dgm:prSet>
      <dgm:spPr/>
      <dgm:t>
        <a:bodyPr/>
        <a:lstStyle/>
        <a:p>
          <a:endParaRPr lang="en-US"/>
        </a:p>
      </dgm:t>
    </dgm:pt>
    <dgm:pt modelId="{197A8AEA-A470-4220-BC61-707F756F3745}" type="pres">
      <dgm:prSet presAssocID="{F40C203E-FA51-47F2-B5B2-7FB36779A094}" presName="sibTrans" presStyleCnt="0"/>
      <dgm:spPr/>
      <dgm:t>
        <a:bodyPr/>
        <a:lstStyle/>
        <a:p>
          <a:endParaRPr lang="en-US"/>
        </a:p>
      </dgm:t>
    </dgm:pt>
    <dgm:pt modelId="{7AE50392-8D79-40AE-8B7C-3428D2C70779}" type="pres">
      <dgm:prSet presAssocID="{EDBCA7F4-9EC1-49CF-B24B-C627003F7EB5}" presName="node" presStyleLbl="node1" presStyleIdx="4" presStyleCnt="8" custScaleY="149535">
        <dgm:presLayoutVars>
          <dgm:bulletEnabled val="1"/>
        </dgm:presLayoutVars>
      </dgm:prSet>
      <dgm:spPr/>
      <dgm:t>
        <a:bodyPr/>
        <a:lstStyle/>
        <a:p>
          <a:endParaRPr lang="en-US"/>
        </a:p>
      </dgm:t>
    </dgm:pt>
    <dgm:pt modelId="{DDF86AB4-6701-45B8-9B86-223E0DAE8B1B}" type="pres">
      <dgm:prSet presAssocID="{D535DF86-7D1E-427D-AD6B-B9743C2D419A}" presName="sibTrans" presStyleCnt="0"/>
      <dgm:spPr/>
      <dgm:t>
        <a:bodyPr/>
        <a:lstStyle/>
        <a:p>
          <a:endParaRPr lang="en-US"/>
        </a:p>
      </dgm:t>
    </dgm:pt>
    <dgm:pt modelId="{8CA0656F-8E76-4D26-948F-63B582581615}" type="pres">
      <dgm:prSet presAssocID="{757D2A2E-BF42-4733-B170-17A65CB1D317}" presName="node" presStyleLbl="node1" presStyleIdx="5" presStyleCnt="8" custScaleY="149535">
        <dgm:presLayoutVars>
          <dgm:bulletEnabled val="1"/>
        </dgm:presLayoutVars>
      </dgm:prSet>
      <dgm:spPr/>
      <dgm:t>
        <a:bodyPr/>
        <a:lstStyle/>
        <a:p>
          <a:endParaRPr lang="en-US"/>
        </a:p>
      </dgm:t>
    </dgm:pt>
    <dgm:pt modelId="{E5D04E11-4481-49C3-BA18-69E4949E9B75}" type="pres">
      <dgm:prSet presAssocID="{0D7F6BB0-4F18-4BE7-86B6-1E667848C0C6}" presName="sibTrans" presStyleCnt="0"/>
      <dgm:spPr/>
      <dgm:t>
        <a:bodyPr/>
        <a:lstStyle/>
        <a:p>
          <a:endParaRPr lang="en-US"/>
        </a:p>
      </dgm:t>
    </dgm:pt>
    <dgm:pt modelId="{F4BC4857-E3E5-4140-8472-2CE31B244FB9}" type="pres">
      <dgm:prSet presAssocID="{05A70E20-C9FE-4E2A-B806-249A0487C8DB}" presName="node" presStyleLbl="node1" presStyleIdx="6" presStyleCnt="8" custScaleY="149535">
        <dgm:presLayoutVars>
          <dgm:bulletEnabled val="1"/>
        </dgm:presLayoutVars>
      </dgm:prSet>
      <dgm:spPr/>
      <dgm:t>
        <a:bodyPr/>
        <a:lstStyle/>
        <a:p>
          <a:endParaRPr lang="en-US"/>
        </a:p>
      </dgm:t>
    </dgm:pt>
    <dgm:pt modelId="{592A3CCD-33C9-48D0-831F-EAEC198D4A78}" type="pres">
      <dgm:prSet presAssocID="{63010D08-B135-425A-91DF-7FA44BB513EB}" presName="sibTrans" presStyleCnt="0"/>
      <dgm:spPr/>
      <dgm:t>
        <a:bodyPr/>
        <a:lstStyle/>
        <a:p>
          <a:endParaRPr lang="en-US"/>
        </a:p>
      </dgm:t>
    </dgm:pt>
    <dgm:pt modelId="{882D5B2A-72EE-42B9-A842-EA354901F6AB}" type="pres">
      <dgm:prSet presAssocID="{8D5653DD-9055-47C5-ABA9-B58B18E79A60}" presName="node" presStyleLbl="node1" presStyleIdx="7" presStyleCnt="8" custScaleY="149535">
        <dgm:presLayoutVars>
          <dgm:bulletEnabled val="1"/>
        </dgm:presLayoutVars>
      </dgm:prSet>
      <dgm:spPr/>
      <dgm:t>
        <a:bodyPr/>
        <a:lstStyle/>
        <a:p>
          <a:endParaRPr lang="en-US"/>
        </a:p>
      </dgm:t>
    </dgm:pt>
  </dgm:ptLst>
  <dgm:cxnLst>
    <dgm:cxn modelId="{EF062CD6-E426-4E32-967D-241F9A0649F1}" srcId="{80A8DD67-3CDA-4540-958C-A997B4864F77}" destId="{05A70E20-C9FE-4E2A-B806-249A0487C8DB}" srcOrd="6" destOrd="0" parTransId="{8374CBB4-B110-4F2A-9DF0-AC82721B6CFA}" sibTransId="{63010D08-B135-425A-91DF-7FA44BB513EB}"/>
    <dgm:cxn modelId="{DD3B6008-ECEA-4626-AFEA-9D9D70BBC51D}" type="presOf" srcId="{EDBCA7F4-9EC1-49CF-B24B-C627003F7EB5}" destId="{7AE50392-8D79-40AE-8B7C-3428D2C70779}" srcOrd="0" destOrd="0" presId="urn:microsoft.com/office/officeart/2005/8/layout/default"/>
    <dgm:cxn modelId="{58FEE33C-5C8F-45C9-9F00-EFD1DB436069}" type="presOf" srcId="{757D2A2E-BF42-4733-B170-17A65CB1D317}" destId="{8CA0656F-8E76-4D26-948F-63B582581615}" srcOrd="0" destOrd="0" presId="urn:microsoft.com/office/officeart/2005/8/layout/default"/>
    <dgm:cxn modelId="{A36280E3-2E25-4C60-B00E-5FC0ED138DF1}" srcId="{80A8DD67-3CDA-4540-958C-A997B4864F77}" destId="{EDBCA7F4-9EC1-49CF-B24B-C627003F7EB5}" srcOrd="4" destOrd="0" parTransId="{2942E80A-8647-4D7C-B034-33B96C964FB7}" sibTransId="{D535DF86-7D1E-427D-AD6B-B9743C2D419A}"/>
    <dgm:cxn modelId="{EEBC92CC-F5CB-41D9-8AB8-0414C3705898}" type="presOf" srcId="{05A70E20-C9FE-4E2A-B806-249A0487C8DB}" destId="{F4BC4857-E3E5-4140-8472-2CE31B244FB9}" srcOrd="0" destOrd="0" presId="urn:microsoft.com/office/officeart/2005/8/layout/default"/>
    <dgm:cxn modelId="{D928338B-B83A-440D-8A9D-8DE74546A9EC}" type="presOf" srcId="{703BD8B8-4302-4CF3-8C6E-A7B8485D53A0}" destId="{DE0BD88B-EDA1-4AC4-AC7D-C831C3159680}" srcOrd="0" destOrd="0" presId="urn:microsoft.com/office/officeart/2005/8/layout/default"/>
    <dgm:cxn modelId="{970BBBAE-CB14-42D4-BBBC-580D15926EA9}" type="presOf" srcId="{80A8DD67-3CDA-4540-958C-A997B4864F77}" destId="{7513BED2-855B-4A98-B02E-C4481CA1D955}" srcOrd="0" destOrd="0" presId="urn:microsoft.com/office/officeart/2005/8/layout/default"/>
    <dgm:cxn modelId="{3447777C-1094-4503-93CA-C5026253DFCA}" srcId="{80A8DD67-3CDA-4540-958C-A997B4864F77}" destId="{5D7B602F-4673-44CA-B203-55D184DAE8FF}" srcOrd="2" destOrd="0" parTransId="{F32D1BC2-0CC0-4D88-887B-FD4D9A310C8F}" sibTransId="{0B00662B-B01B-4959-9606-53E8FB657A27}"/>
    <dgm:cxn modelId="{F9DFE210-799A-4134-BAB4-43A435CEBD46}" type="presOf" srcId="{5D7B602F-4673-44CA-B203-55D184DAE8FF}" destId="{53A6CC2A-9E66-4121-AECC-B8C1C91C1842}" srcOrd="0" destOrd="0" presId="urn:microsoft.com/office/officeart/2005/8/layout/default"/>
    <dgm:cxn modelId="{562DAEE4-616B-405E-92C9-BA31BFD97C5C}" srcId="{80A8DD67-3CDA-4540-958C-A997B4864F77}" destId="{703BD8B8-4302-4CF3-8C6E-A7B8485D53A0}" srcOrd="0" destOrd="0" parTransId="{79AD180A-6E3D-4109-ACEE-2B0D315E8824}" sibTransId="{9D559E90-1636-4254-9795-93812BBC2835}"/>
    <dgm:cxn modelId="{3A269648-7731-4DEA-ACF4-9AA130A5FEAE}" srcId="{80A8DD67-3CDA-4540-958C-A997B4864F77}" destId="{8D5653DD-9055-47C5-ABA9-B58B18E79A60}" srcOrd="7" destOrd="0" parTransId="{7D1B72D4-2EFE-4F3B-A08B-681A3DDF2BA8}" sibTransId="{1E647871-2A2C-4F09-81BD-91CFC09976AF}"/>
    <dgm:cxn modelId="{225AF54F-5F54-4270-9625-8CA8BC464D3D}" type="presOf" srcId="{62D7233B-DF6B-4579-83AB-FA87D754A272}" destId="{4BBD19C1-C67B-4DBA-86C0-EDDBB888F3C6}" srcOrd="0" destOrd="0" presId="urn:microsoft.com/office/officeart/2005/8/layout/default"/>
    <dgm:cxn modelId="{6508C74D-AF7B-4913-B96A-0496CAF85361}" type="presOf" srcId="{48C239CB-8238-4020-BAA6-B57462768844}" destId="{9CF4A5EB-DC79-44DD-A596-F9F123020858}" srcOrd="0" destOrd="0" presId="urn:microsoft.com/office/officeart/2005/8/layout/default"/>
    <dgm:cxn modelId="{DFBEFCD8-06EA-4F8E-AD29-CCC7D473885B}" srcId="{80A8DD67-3CDA-4540-958C-A997B4864F77}" destId="{48C239CB-8238-4020-BAA6-B57462768844}" srcOrd="1" destOrd="0" parTransId="{7569D07B-BB9D-4E53-B3BB-5ED1D123D97A}" sibTransId="{B74BC5F9-EF13-41A6-AE8D-B7A2F1EB2CBB}"/>
    <dgm:cxn modelId="{69E92AC3-4A78-4CCF-A90F-DA2134F14B1F}" srcId="{80A8DD67-3CDA-4540-958C-A997B4864F77}" destId="{62D7233B-DF6B-4579-83AB-FA87D754A272}" srcOrd="3" destOrd="0" parTransId="{04125064-D3CF-4FD6-9DA5-3F49A26A3E0A}" sibTransId="{F40C203E-FA51-47F2-B5B2-7FB36779A094}"/>
    <dgm:cxn modelId="{07EEF0AF-C9B1-48F1-B00F-F8AFDF8A4794}" type="presOf" srcId="{8D5653DD-9055-47C5-ABA9-B58B18E79A60}" destId="{882D5B2A-72EE-42B9-A842-EA354901F6AB}" srcOrd="0" destOrd="0" presId="urn:microsoft.com/office/officeart/2005/8/layout/default"/>
    <dgm:cxn modelId="{8A8304F3-7DCB-47FE-A3EE-756FA1F7DBBC}" srcId="{80A8DD67-3CDA-4540-958C-A997B4864F77}" destId="{757D2A2E-BF42-4733-B170-17A65CB1D317}" srcOrd="5" destOrd="0" parTransId="{80024098-5961-4825-B0CB-D63082A378FC}" sibTransId="{0D7F6BB0-4F18-4BE7-86B6-1E667848C0C6}"/>
    <dgm:cxn modelId="{EE9108D1-2A84-449C-9A45-6DE47ED601B9}" type="presParOf" srcId="{7513BED2-855B-4A98-B02E-C4481CA1D955}" destId="{DE0BD88B-EDA1-4AC4-AC7D-C831C3159680}" srcOrd="0" destOrd="0" presId="urn:microsoft.com/office/officeart/2005/8/layout/default"/>
    <dgm:cxn modelId="{99DA41BD-42B5-4421-A55A-BB1F4D5B07CF}" type="presParOf" srcId="{7513BED2-855B-4A98-B02E-C4481CA1D955}" destId="{9316CA6A-6EC6-4F7F-8913-7EE63E6D9AA9}" srcOrd="1" destOrd="0" presId="urn:microsoft.com/office/officeart/2005/8/layout/default"/>
    <dgm:cxn modelId="{A539B841-AB71-4DE8-8A71-318D4431CDAB}" type="presParOf" srcId="{7513BED2-855B-4A98-B02E-C4481CA1D955}" destId="{9CF4A5EB-DC79-44DD-A596-F9F123020858}" srcOrd="2" destOrd="0" presId="urn:microsoft.com/office/officeart/2005/8/layout/default"/>
    <dgm:cxn modelId="{311B2717-ADBF-43D5-81CC-2370271AC76D}" type="presParOf" srcId="{7513BED2-855B-4A98-B02E-C4481CA1D955}" destId="{51FD0413-3A6C-4BC2-BFEA-2FEF38A7713B}" srcOrd="3" destOrd="0" presId="urn:microsoft.com/office/officeart/2005/8/layout/default"/>
    <dgm:cxn modelId="{C0E707DE-3962-4FC9-988C-BC3D0939AC79}" type="presParOf" srcId="{7513BED2-855B-4A98-B02E-C4481CA1D955}" destId="{53A6CC2A-9E66-4121-AECC-B8C1C91C1842}" srcOrd="4" destOrd="0" presId="urn:microsoft.com/office/officeart/2005/8/layout/default"/>
    <dgm:cxn modelId="{46BCFEA2-2F4C-4E37-A9C2-980547A4CF1C}" type="presParOf" srcId="{7513BED2-855B-4A98-B02E-C4481CA1D955}" destId="{228A2B6E-40D9-4C32-BEB8-70069CBECC74}" srcOrd="5" destOrd="0" presId="urn:microsoft.com/office/officeart/2005/8/layout/default"/>
    <dgm:cxn modelId="{8984BB20-4049-441B-A627-A427092DE2FE}" type="presParOf" srcId="{7513BED2-855B-4A98-B02E-C4481CA1D955}" destId="{4BBD19C1-C67B-4DBA-86C0-EDDBB888F3C6}" srcOrd="6" destOrd="0" presId="urn:microsoft.com/office/officeart/2005/8/layout/default"/>
    <dgm:cxn modelId="{379D97C2-CF74-483C-BCA4-AD96547EF6EE}" type="presParOf" srcId="{7513BED2-855B-4A98-B02E-C4481CA1D955}" destId="{197A8AEA-A470-4220-BC61-707F756F3745}" srcOrd="7" destOrd="0" presId="urn:microsoft.com/office/officeart/2005/8/layout/default"/>
    <dgm:cxn modelId="{9AD276C4-3B07-4B4C-BEAB-32FE2AF86039}" type="presParOf" srcId="{7513BED2-855B-4A98-B02E-C4481CA1D955}" destId="{7AE50392-8D79-40AE-8B7C-3428D2C70779}" srcOrd="8" destOrd="0" presId="urn:microsoft.com/office/officeart/2005/8/layout/default"/>
    <dgm:cxn modelId="{33D9856B-F581-4655-8ABE-7CE2334229E7}" type="presParOf" srcId="{7513BED2-855B-4A98-B02E-C4481CA1D955}" destId="{DDF86AB4-6701-45B8-9B86-223E0DAE8B1B}" srcOrd="9" destOrd="0" presId="urn:microsoft.com/office/officeart/2005/8/layout/default"/>
    <dgm:cxn modelId="{E82C6057-D576-465C-B957-2D798BEEAEF4}" type="presParOf" srcId="{7513BED2-855B-4A98-B02E-C4481CA1D955}" destId="{8CA0656F-8E76-4D26-948F-63B582581615}" srcOrd="10" destOrd="0" presId="urn:microsoft.com/office/officeart/2005/8/layout/default"/>
    <dgm:cxn modelId="{503E78A0-4C2B-4C47-9F97-FC0DF62BDE06}" type="presParOf" srcId="{7513BED2-855B-4A98-B02E-C4481CA1D955}" destId="{E5D04E11-4481-49C3-BA18-69E4949E9B75}" srcOrd="11" destOrd="0" presId="urn:microsoft.com/office/officeart/2005/8/layout/default"/>
    <dgm:cxn modelId="{DEE23870-B34F-48E0-8F35-9047376828F0}" type="presParOf" srcId="{7513BED2-855B-4A98-B02E-C4481CA1D955}" destId="{F4BC4857-E3E5-4140-8472-2CE31B244FB9}" srcOrd="12" destOrd="0" presId="urn:microsoft.com/office/officeart/2005/8/layout/default"/>
    <dgm:cxn modelId="{8FEE684E-E8F7-4143-A6F3-A2431FE797F7}" type="presParOf" srcId="{7513BED2-855B-4A98-B02E-C4481CA1D955}" destId="{592A3CCD-33C9-48D0-831F-EAEC198D4A78}" srcOrd="13" destOrd="0" presId="urn:microsoft.com/office/officeart/2005/8/layout/default"/>
    <dgm:cxn modelId="{1B8E61BC-2229-4075-9E34-D214097D49CA}" type="presParOf" srcId="{7513BED2-855B-4A98-B02E-C4481CA1D955}" destId="{882D5B2A-72EE-42B9-A842-EA354901F6A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3ABAF24-65A1-4B0E-9856-C6E16FA9824A}">
      <dgm:prSet phldrT="[Text]"/>
      <dgm:spPr>
        <a:solidFill>
          <a:schemeClr val="tx1">
            <a:lumMod val="50000"/>
          </a:schemeClr>
        </a:solidFill>
      </dgm:spPr>
      <dgm:t>
        <a:bodyPr/>
        <a:lstStyle/>
        <a:p>
          <a:r>
            <a:rPr lang="en-US" dirty="0" smtClean="0">
              <a:latin typeface="Arial" panose="020B0604020202020204" pitchFamily="34" charset="0"/>
              <a:cs typeface="Arial" panose="020B0604020202020204" pitchFamily="34" charset="0"/>
            </a:rPr>
            <a:t>Initiative to strengthen university data infrastructure (Jan 2015-Sept. 2016). Charge to examine:</a:t>
          </a:r>
          <a:endParaRPr lang="en-US" dirty="0">
            <a:latin typeface="Arial" panose="020B0604020202020204" pitchFamily="34" charset="0"/>
            <a:cs typeface="Arial" panose="020B0604020202020204" pitchFamily="34" charset="0"/>
          </a:endParaRP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a:solidFill>
          <a:schemeClr val="bg1">
            <a:lumMod val="85000"/>
          </a:schemeClr>
        </a:solidFill>
      </dgm:spPr>
      <dgm:t>
        <a:bodyPr/>
        <a:lstStyle/>
        <a:p>
          <a:r>
            <a:rPr lang="en-US" dirty="0" smtClean="0">
              <a:solidFill>
                <a:schemeClr val="tx1"/>
              </a:solidFill>
              <a:latin typeface="Arial" panose="020B0604020202020204" pitchFamily="34" charset="0"/>
              <a:cs typeface="Arial" panose="020B0604020202020204" pitchFamily="34" charset="0"/>
            </a:rPr>
            <a:t>Data governance</a:t>
          </a:r>
          <a:endParaRPr lang="en-US" dirty="0">
            <a:solidFill>
              <a:schemeClr val="tx1"/>
            </a:solidFill>
            <a:latin typeface="Arial" panose="020B0604020202020204" pitchFamily="34" charset="0"/>
            <a:cs typeface="Arial" panose="020B0604020202020204" pitchFamily="34" charset="0"/>
          </a:endParaRP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a:solidFill>
          <a:srgbClr val="990000"/>
        </a:solidFill>
      </dgm:spPr>
      <dgm:t>
        <a:bodyPr/>
        <a:lstStyle/>
        <a:p>
          <a:r>
            <a:rPr lang="en-US" dirty="0" smtClean="0">
              <a:solidFill>
                <a:schemeClr val="tx1"/>
              </a:solidFill>
              <a:latin typeface="Arial" panose="020B0604020202020204" pitchFamily="34" charset="0"/>
              <a:cs typeface="Arial" panose="020B0604020202020204" pitchFamily="34" charset="0"/>
            </a:rPr>
            <a:t>Data quality</a:t>
          </a:r>
          <a:endParaRPr lang="en-US" dirty="0">
            <a:solidFill>
              <a:schemeClr val="tx1"/>
            </a:solidFill>
            <a:latin typeface="Arial" panose="020B0604020202020204" pitchFamily="34" charset="0"/>
            <a:cs typeface="Arial" panose="020B0604020202020204" pitchFamily="34" charset="0"/>
          </a:endParaRP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a:solidFill>
          <a:schemeClr val="tx1">
            <a:lumMod val="85000"/>
          </a:schemeClr>
        </a:solidFill>
      </dgm:spPr>
      <dgm:t>
        <a:bodyPr/>
        <a:lstStyle/>
        <a:p>
          <a:r>
            <a:rPr lang="en-US" dirty="0" smtClean="0">
              <a:solidFill>
                <a:schemeClr val="bg1"/>
              </a:solidFill>
              <a:latin typeface="Arial" panose="020B0604020202020204" pitchFamily="34" charset="0"/>
              <a:cs typeface="Arial" panose="020B0604020202020204" pitchFamily="34" charset="0"/>
            </a:rPr>
            <a:t>Communication</a:t>
          </a:r>
          <a:endParaRPr lang="en-US" dirty="0">
            <a:solidFill>
              <a:schemeClr val="bg1"/>
            </a:solidFill>
            <a:latin typeface="Arial" panose="020B0604020202020204" pitchFamily="34" charset="0"/>
            <a:cs typeface="Arial" panose="020B0604020202020204" pitchFamily="34" charset="0"/>
          </a:endParaRP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36A67BCC-599C-4C76-8629-84B2952162CA}" type="pres">
      <dgm:prSet presAssocID="{3400A87B-7CD0-4A7B-9202-57B8B9008550}" presName="composite" presStyleCnt="0">
        <dgm:presLayoutVars>
          <dgm:chMax val="1"/>
          <dgm:dir/>
          <dgm:resizeHandles val="exact"/>
        </dgm:presLayoutVars>
      </dgm:prSet>
      <dgm:spPr/>
      <dgm:t>
        <a:bodyPr/>
        <a:lstStyle/>
        <a:p>
          <a:endParaRPr lang="en-US"/>
        </a:p>
      </dgm:t>
    </dgm:pt>
    <dgm:pt modelId="{889DB012-34CE-42F0-9C9B-A930198E244D}" type="pres">
      <dgm:prSet presAssocID="{F3ABAF24-65A1-4B0E-9856-C6E16FA9824A}" presName="roof" presStyleLbl="dkBgShp" presStyleIdx="0" presStyleCnt="2" custLinFactNeighborY="2762"/>
      <dgm:spPr/>
      <dgm:t>
        <a:bodyPr/>
        <a:lstStyle/>
        <a:p>
          <a:endParaRPr lang="en-US"/>
        </a:p>
      </dgm:t>
    </dgm:pt>
    <dgm:pt modelId="{BCF67C31-183A-48E0-B467-7E78BEFF4FDF}" type="pres">
      <dgm:prSet presAssocID="{F3ABAF24-65A1-4B0E-9856-C6E16FA9824A}" presName="pillars" presStyleCnt="0"/>
      <dgm:spPr/>
    </dgm:pt>
    <dgm:pt modelId="{FCEECF9B-D0AE-436B-AB93-4AAC016D9A24}" type="pres">
      <dgm:prSet presAssocID="{F3ABAF24-65A1-4B0E-9856-C6E16FA9824A}" presName="pillar1" presStyleLbl="node1" presStyleIdx="0" presStyleCnt="3">
        <dgm:presLayoutVars>
          <dgm:bulletEnabled val="1"/>
        </dgm:presLayoutVars>
      </dgm:prSet>
      <dgm:spPr/>
      <dgm:t>
        <a:bodyPr/>
        <a:lstStyle/>
        <a:p>
          <a:endParaRPr lang="en-US"/>
        </a:p>
      </dgm:t>
    </dgm:pt>
    <dgm:pt modelId="{A648EED2-9F4E-488B-8D69-44A581516947}" type="pres">
      <dgm:prSet presAssocID="{96780575-888D-428E-8B4D-F5C9E9819F0E}" presName="pillarX" presStyleLbl="node1" presStyleIdx="1" presStyleCnt="3">
        <dgm:presLayoutVars>
          <dgm:bulletEnabled val="1"/>
        </dgm:presLayoutVars>
      </dgm:prSet>
      <dgm:spPr/>
      <dgm:t>
        <a:bodyPr/>
        <a:lstStyle/>
        <a:p>
          <a:endParaRPr lang="en-US"/>
        </a:p>
      </dgm:t>
    </dgm:pt>
    <dgm:pt modelId="{39EFBFA5-514F-49AF-AD1A-1E5191012DB3}" type="pres">
      <dgm:prSet presAssocID="{0BDAFBE7-E9F6-477B-9A89-1B2E0B4A45CF}" presName="pillarX" presStyleLbl="node1" presStyleIdx="2" presStyleCnt="3">
        <dgm:presLayoutVars>
          <dgm:bulletEnabled val="1"/>
        </dgm:presLayoutVars>
      </dgm:prSet>
      <dgm:spPr/>
      <dgm:t>
        <a:bodyPr/>
        <a:lstStyle/>
        <a:p>
          <a:endParaRPr lang="en-US"/>
        </a:p>
      </dgm:t>
    </dgm:pt>
    <dgm:pt modelId="{C2467C43-691E-44AC-9842-965F49625127}" type="pres">
      <dgm:prSet presAssocID="{F3ABAF24-65A1-4B0E-9856-C6E16FA9824A}" presName="base" presStyleLbl="dkBgShp" presStyleIdx="1" presStyleCnt="2"/>
      <dgm:spPr>
        <a:solidFill>
          <a:schemeClr val="accent1">
            <a:lumMod val="75000"/>
          </a:schemeClr>
        </a:solidFill>
      </dgm:spPr>
      <dgm:t>
        <a:bodyPr/>
        <a:lstStyle/>
        <a:p>
          <a:endParaRPr lang="en-US"/>
        </a:p>
      </dgm:t>
    </dgm:pt>
  </dgm:ptLst>
  <dgm:cxnLst>
    <dgm:cxn modelId="{8D4524C4-37FF-47BC-9206-842AA3D8DD26}" type="presOf" srcId="{0BDAFBE7-E9F6-477B-9A89-1B2E0B4A45CF}" destId="{39EFBFA5-514F-49AF-AD1A-1E5191012DB3}" srcOrd="0" destOrd="0" presId="urn:microsoft.com/office/officeart/2005/8/layout/hList3"/>
    <dgm:cxn modelId="{63E3A380-806C-44C6-BC81-881DA8B4DD63}" type="presOf" srcId="{96780575-888D-428E-8B4D-F5C9E9819F0E}" destId="{A648EED2-9F4E-488B-8D69-44A581516947}" srcOrd="0" destOrd="0" presId="urn:microsoft.com/office/officeart/2005/8/layout/hList3"/>
    <dgm:cxn modelId="{3A1A55DC-0BDB-4ED3-9044-1D8FADA3F1CB}" srcId="{3400A87B-7CD0-4A7B-9202-57B8B9008550}" destId="{F3ABAF24-65A1-4B0E-9856-C6E16FA9824A}" srcOrd="0" destOrd="0" parTransId="{15540B80-90C5-464F-AFBB-CF51117507CE}" sibTransId="{71ABBCEE-81D4-4E3C-B82D-29546CC57948}"/>
    <dgm:cxn modelId="{6412398D-D742-404C-9C99-7CE0B8E2302F}" srcId="{F3ABAF24-65A1-4B0E-9856-C6E16FA9824A}" destId="{1074C04C-8E37-4064-BFB9-A74951CDFEDE}" srcOrd="0" destOrd="0" parTransId="{28B9B12F-C9EF-4B04-BE72-64BFB48D1878}" sibTransId="{0D512A9B-CA69-4826-9044-751D7462EB9D}"/>
    <dgm:cxn modelId="{CF1E492F-1650-44C7-B4F1-6024C9958DC5}" type="presOf" srcId="{F3ABAF24-65A1-4B0E-9856-C6E16FA9824A}" destId="{889DB012-34CE-42F0-9C9B-A930198E244D}" srcOrd="0" destOrd="0" presId="urn:microsoft.com/office/officeart/2005/8/layout/hList3"/>
    <dgm:cxn modelId="{964A088D-0A33-40C0-9A0D-8B54C8081D63}" srcId="{F3ABAF24-65A1-4B0E-9856-C6E16FA9824A}" destId="{96780575-888D-428E-8B4D-F5C9E9819F0E}" srcOrd="1" destOrd="0" parTransId="{9D2DFFA8-EA9C-477F-8377-E1D10057537C}" sibTransId="{8513EE78-2148-493D-8F14-9EA7F13979FF}"/>
    <dgm:cxn modelId="{483D5D2D-F628-4F49-918A-9BB15C084797}" type="presOf" srcId="{1074C04C-8E37-4064-BFB9-A74951CDFEDE}" destId="{FCEECF9B-D0AE-436B-AB93-4AAC016D9A24}" srcOrd="0" destOrd="0" presId="urn:microsoft.com/office/officeart/2005/8/layout/hList3"/>
    <dgm:cxn modelId="{EFB94546-6E73-4371-BDB4-DB19EF980894}" type="presOf" srcId="{3400A87B-7CD0-4A7B-9202-57B8B9008550}" destId="{36A67BCC-599C-4C76-8629-84B2952162CA}" srcOrd="0" destOrd="0" presId="urn:microsoft.com/office/officeart/2005/8/layout/hList3"/>
    <dgm:cxn modelId="{A5386B09-D1F1-484B-BD09-C121B05CA72E}" srcId="{F3ABAF24-65A1-4B0E-9856-C6E16FA9824A}" destId="{0BDAFBE7-E9F6-477B-9A89-1B2E0B4A45CF}" srcOrd="2" destOrd="0" parTransId="{BFB66DA3-BED8-4CC5-A1F3-4451DBCF652A}" sibTransId="{98EE9352-3528-4E34-B6FE-F0D11D83F6DC}"/>
    <dgm:cxn modelId="{5A6FCAD0-FC8F-4EB2-803B-8CA5C292905F}" type="presParOf" srcId="{36A67BCC-599C-4C76-8629-84B2952162CA}" destId="{889DB012-34CE-42F0-9C9B-A930198E244D}" srcOrd="0" destOrd="0" presId="urn:microsoft.com/office/officeart/2005/8/layout/hList3"/>
    <dgm:cxn modelId="{3EC6E28B-AF0D-4E1C-9858-6E68F63E0E76}" type="presParOf" srcId="{36A67BCC-599C-4C76-8629-84B2952162CA}" destId="{BCF67C31-183A-48E0-B467-7E78BEFF4FDF}" srcOrd="1" destOrd="0" presId="urn:microsoft.com/office/officeart/2005/8/layout/hList3"/>
    <dgm:cxn modelId="{A5DA92F5-2136-4AAD-8865-F3FE1E60A2DD}" type="presParOf" srcId="{BCF67C31-183A-48E0-B467-7E78BEFF4FDF}" destId="{FCEECF9B-D0AE-436B-AB93-4AAC016D9A24}" srcOrd="0" destOrd="0" presId="urn:microsoft.com/office/officeart/2005/8/layout/hList3"/>
    <dgm:cxn modelId="{F5A8248E-41B8-4CAC-A146-00F888EAA894}" type="presParOf" srcId="{BCF67C31-183A-48E0-B467-7E78BEFF4FDF}" destId="{A648EED2-9F4E-488B-8D69-44A581516947}" srcOrd="1" destOrd="0" presId="urn:microsoft.com/office/officeart/2005/8/layout/hList3"/>
    <dgm:cxn modelId="{DB4400FF-215B-4B2F-AA13-899B1DD09CEE}" type="presParOf" srcId="{BCF67C31-183A-48E0-B467-7E78BEFF4FDF}" destId="{39EFBFA5-514F-49AF-AD1A-1E5191012DB3}" srcOrd="2" destOrd="0" presId="urn:microsoft.com/office/officeart/2005/8/layout/hList3"/>
    <dgm:cxn modelId="{67CBB269-2F07-439F-8209-44B265E3B182}" type="presParOf" srcId="{36A67BCC-599C-4C76-8629-84B2952162CA}" destId="{C2467C43-691E-44AC-9842-965F49625127}" srcOrd="2" destOrd="0" presId="urn:microsoft.com/office/officeart/2005/8/layout/hList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D2F0298-C504-4F57-B4E4-3F8F365DD92C}"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US"/>
        </a:p>
      </dgm:t>
    </dgm:pt>
    <dgm:pt modelId="{355A7F5B-D780-41CC-BAC6-CE15EC2526EE}">
      <dgm:prSet phldrT="[Text]" custT="1"/>
      <dgm:spPr/>
      <dgm:t>
        <a:bodyPr/>
        <a:lstStyle/>
        <a:p>
          <a:r>
            <a:rPr lang="en-US" sz="2400" b="1" dirty="0" smtClean="0">
              <a:latin typeface="Arial" panose="020B0604020202020204" pitchFamily="34" charset="0"/>
              <a:cs typeface="Arial" panose="020B0604020202020204" pitchFamily="34" charset="0"/>
            </a:rPr>
            <a:t>Examine existing governance structures</a:t>
          </a:r>
          <a:endParaRPr lang="en-US" sz="2400" dirty="0"/>
        </a:p>
      </dgm:t>
    </dgm:pt>
    <dgm:pt modelId="{093F15BF-FEBE-4B48-BA4C-6EBF3979A490}" type="parTrans" cxnId="{8F139E0E-E66E-4C36-AC54-CB7C303DAD6B}">
      <dgm:prSet/>
      <dgm:spPr/>
      <dgm:t>
        <a:bodyPr/>
        <a:lstStyle/>
        <a:p>
          <a:endParaRPr lang="en-US" sz="2400"/>
        </a:p>
      </dgm:t>
    </dgm:pt>
    <dgm:pt modelId="{12283E3A-A78A-4AC1-BBF2-00E8709C69C1}" type="sibTrans" cxnId="{8F139E0E-E66E-4C36-AC54-CB7C303DAD6B}">
      <dgm:prSet/>
      <dgm:spPr/>
      <dgm:t>
        <a:bodyPr/>
        <a:lstStyle/>
        <a:p>
          <a:endParaRPr lang="en-US" sz="2400"/>
        </a:p>
      </dgm:t>
    </dgm:pt>
    <dgm:pt modelId="{738E2153-47DB-45D8-B710-E456AF47968A}">
      <dgm:prSet phldrT="[Text]" custT="1"/>
      <dgm:spPr/>
      <dgm:t>
        <a:bodyPr/>
        <a:lstStyle/>
        <a:p>
          <a:r>
            <a:rPr lang="en-US" sz="2400" b="1" dirty="0" smtClean="0">
              <a:latin typeface="Arial" panose="020B0604020202020204" pitchFamily="34" charset="0"/>
              <a:cs typeface="Arial" panose="020B0604020202020204" pitchFamily="34" charset="0"/>
            </a:rPr>
            <a:t>Identify and articulate</a:t>
          </a:r>
          <a:endParaRPr lang="en-US" sz="2400" dirty="0"/>
        </a:p>
      </dgm:t>
    </dgm:pt>
    <dgm:pt modelId="{4CD5CB93-CA91-46F1-91EB-185481F40E0D}" type="parTrans" cxnId="{A4AAFA84-4376-4972-93A4-C3B96F98BE97}">
      <dgm:prSet/>
      <dgm:spPr/>
      <dgm:t>
        <a:bodyPr/>
        <a:lstStyle/>
        <a:p>
          <a:endParaRPr lang="en-US" sz="2400"/>
        </a:p>
      </dgm:t>
    </dgm:pt>
    <dgm:pt modelId="{5A75EF65-D778-45EC-B53C-F07C7FB9EF2B}" type="sibTrans" cxnId="{A4AAFA84-4376-4972-93A4-C3B96F98BE97}">
      <dgm:prSet/>
      <dgm:spPr/>
      <dgm:t>
        <a:bodyPr/>
        <a:lstStyle/>
        <a:p>
          <a:endParaRPr lang="en-US" sz="2400"/>
        </a:p>
      </dgm:t>
    </dgm:pt>
    <dgm:pt modelId="{421EF3FB-1ED4-48F6-8865-1BA7B9F57970}">
      <dgm:prSet phldrT="[Text]" custT="1"/>
      <dgm:spPr/>
      <dgm:t>
        <a:bodyPr/>
        <a:lstStyle/>
        <a:p>
          <a:r>
            <a:rPr lang="en-US" sz="2400" b="1" dirty="0" smtClean="0">
              <a:latin typeface="Arial" panose="020B0604020202020204" pitchFamily="34" charset="0"/>
              <a:cs typeface="Arial" panose="020B0604020202020204" pitchFamily="34" charset="0"/>
            </a:rPr>
            <a:t>Draft formal governance structure for data management </a:t>
          </a:r>
          <a:endParaRPr lang="en-US" sz="2400" dirty="0"/>
        </a:p>
      </dgm:t>
    </dgm:pt>
    <dgm:pt modelId="{91F2575E-F55D-4FCF-A066-C34CD3AB3737}" type="parTrans" cxnId="{B8E68FAB-9131-4413-A95D-F976AA3655F6}">
      <dgm:prSet/>
      <dgm:spPr/>
      <dgm:t>
        <a:bodyPr/>
        <a:lstStyle/>
        <a:p>
          <a:endParaRPr lang="en-US" sz="2400"/>
        </a:p>
      </dgm:t>
    </dgm:pt>
    <dgm:pt modelId="{1A023F07-8D8D-42DF-9462-71894BD4F0EC}" type="sibTrans" cxnId="{B8E68FAB-9131-4413-A95D-F976AA3655F6}">
      <dgm:prSet/>
      <dgm:spPr/>
      <dgm:t>
        <a:bodyPr/>
        <a:lstStyle/>
        <a:p>
          <a:endParaRPr lang="en-US" sz="2400"/>
        </a:p>
      </dgm:t>
    </dgm:pt>
    <dgm:pt modelId="{49BE2AD3-37F2-49EC-8F82-9DEE1DDCDF22}">
      <dgm:prSet phldrT="[Text]" custT="1"/>
      <dgm:spPr/>
      <dgm:t>
        <a:bodyPr/>
        <a:lstStyle/>
        <a:p>
          <a:pPr rtl="0"/>
          <a:r>
            <a:rPr lang="en-US" sz="2400" b="1" dirty="0" smtClean="0">
              <a:latin typeface="Arial" panose="020B0604020202020204" pitchFamily="34" charset="0"/>
              <a:cs typeface="Arial" panose="020B0604020202020204" pitchFamily="34" charset="0"/>
            </a:rPr>
            <a:t>Formalize a process for prioritization</a:t>
          </a:r>
          <a:endParaRPr lang="en-US" sz="2400" dirty="0"/>
        </a:p>
      </dgm:t>
    </dgm:pt>
    <dgm:pt modelId="{A1312B3A-4B6D-46DE-BB04-4243270D4083}" type="parTrans" cxnId="{F5774173-98A1-4A78-BCA5-DAA2A1E3B98A}">
      <dgm:prSet/>
      <dgm:spPr/>
      <dgm:t>
        <a:bodyPr/>
        <a:lstStyle/>
        <a:p>
          <a:endParaRPr lang="en-US" sz="2400"/>
        </a:p>
      </dgm:t>
    </dgm:pt>
    <dgm:pt modelId="{D107E479-5E42-4BCF-8744-069144647813}" type="sibTrans" cxnId="{F5774173-98A1-4A78-BCA5-DAA2A1E3B98A}">
      <dgm:prSet/>
      <dgm:spPr/>
      <dgm:t>
        <a:bodyPr/>
        <a:lstStyle/>
        <a:p>
          <a:endParaRPr lang="en-US" sz="2400"/>
        </a:p>
      </dgm:t>
    </dgm:pt>
    <dgm:pt modelId="{8105107C-9714-42B1-8C41-B01EE2A5A4BD}">
      <dgm:prSet custT="1"/>
      <dgm:spPr/>
      <dgm:t>
        <a:bodyPr/>
        <a:lstStyle/>
        <a:p>
          <a:r>
            <a:rPr lang="en-US" sz="1800" dirty="0" smtClean="0">
              <a:latin typeface="Arial" panose="020B0604020202020204" pitchFamily="34" charset="0"/>
              <a:cs typeface="Arial" panose="020B0604020202020204" pitchFamily="34" charset="0"/>
            </a:rPr>
            <a:t>active and inactive groups and lines of responsibility </a:t>
          </a:r>
        </a:p>
      </dgm:t>
    </dgm:pt>
    <dgm:pt modelId="{873196B1-9919-4508-A3C1-7C0001AEACD3}" type="parTrans" cxnId="{4F275B80-6162-4190-AE69-D63D67312B23}">
      <dgm:prSet/>
      <dgm:spPr/>
      <dgm:t>
        <a:bodyPr/>
        <a:lstStyle/>
        <a:p>
          <a:endParaRPr lang="en-US" sz="2400"/>
        </a:p>
      </dgm:t>
    </dgm:pt>
    <dgm:pt modelId="{15A28238-42E7-4FC5-ACB9-419424907090}" type="sibTrans" cxnId="{4F275B80-6162-4190-AE69-D63D67312B23}">
      <dgm:prSet/>
      <dgm:spPr/>
      <dgm:t>
        <a:bodyPr/>
        <a:lstStyle/>
        <a:p>
          <a:endParaRPr lang="en-US" sz="2400"/>
        </a:p>
      </dgm:t>
    </dgm:pt>
    <dgm:pt modelId="{900EA341-B6BF-4FC2-9001-D53ADF442938}">
      <dgm:prSet custT="1"/>
      <dgm:spPr/>
      <dgm:t>
        <a:bodyPr/>
        <a:lstStyle/>
        <a:p>
          <a:r>
            <a:rPr lang="en-US" sz="1800" dirty="0" smtClean="0">
              <a:latin typeface="Arial" panose="020B0604020202020204" pitchFamily="34" charset="0"/>
              <a:cs typeface="Arial" panose="020B0604020202020204" pitchFamily="34" charset="0"/>
            </a:rPr>
            <a:t>existing processes, practices and procedures that significantly impact data management and stakeholders. </a:t>
          </a:r>
        </a:p>
      </dgm:t>
    </dgm:pt>
    <dgm:pt modelId="{4B23E7B0-C48D-461E-8FE8-308137B4EF62}" type="parTrans" cxnId="{20AB1582-1AD2-4517-9A32-DE5BAC0C9016}">
      <dgm:prSet/>
      <dgm:spPr/>
      <dgm:t>
        <a:bodyPr/>
        <a:lstStyle/>
        <a:p>
          <a:endParaRPr lang="en-US" sz="2400"/>
        </a:p>
      </dgm:t>
    </dgm:pt>
    <dgm:pt modelId="{8395F6A7-8DBB-4814-98E2-51CB543FA412}" type="sibTrans" cxnId="{20AB1582-1AD2-4517-9A32-DE5BAC0C9016}">
      <dgm:prSet/>
      <dgm:spPr/>
      <dgm:t>
        <a:bodyPr/>
        <a:lstStyle/>
        <a:p>
          <a:endParaRPr lang="en-US" sz="2400"/>
        </a:p>
      </dgm:t>
    </dgm:pt>
    <dgm:pt modelId="{E0B8D498-84AE-435C-B615-D6212D1AEF9A}">
      <dgm:prSet custT="1"/>
      <dgm:spPr/>
      <dgm:t>
        <a:bodyPr/>
        <a:lstStyle/>
        <a:p>
          <a:r>
            <a:rPr lang="en-US" sz="1800" dirty="0" smtClean="0">
              <a:latin typeface="Arial" panose="020B0604020202020204" pitchFamily="34" charset="0"/>
              <a:cs typeface="Arial" panose="020B0604020202020204" pitchFamily="34" charset="0"/>
            </a:rPr>
            <a:t>Roles of cross-functional groups</a:t>
          </a:r>
        </a:p>
      </dgm:t>
    </dgm:pt>
    <dgm:pt modelId="{3F3AD381-46A1-4FE5-9A6B-5273BB29F12B}" type="parTrans" cxnId="{0346BACC-E31A-47F4-981E-5AE8E3DB33E0}">
      <dgm:prSet/>
      <dgm:spPr/>
      <dgm:t>
        <a:bodyPr/>
        <a:lstStyle/>
        <a:p>
          <a:endParaRPr lang="en-US" sz="2400"/>
        </a:p>
      </dgm:t>
    </dgm:pt>
    <dgm:pt modelId="{94DDD434-3D3F-4120-A32B-B503B047C382}" type="sibTrans" cxnId="{0346BACC-E31A-47F4-981E-5AE8E3DB33E0}">
      <dgm:prSet/>
      <dgm:spPr/>
      <dgm:t>
        <a:bodyPr/>
        <a:lstStyle/>
        <a:p>
          <a:endParaRPr lang="en-US" sz="2400"/>
        </a:p>
      </dgm:t>
    </dgm:pt>
    <dgm:pt modelId="{601FDB6A-A997-4DBD-8E46-A239B5E0CC73}">
      <dgm:prSet custT="1"/>
      <dgm:spPr/>
      <dgm:t>
        <a:bodyPr/>
        <a:lstStyle/>
        <a:p>
          <a:r>
            <a:rPr lang="en-US" sz="1800" dirty="0" smtClean="0">
              <a:latin typeface="Arial" panose="020B0604020202020204" pitchFamily="34" charset="0"/>
              <a:cs typeface="Arial" panose="020B0604020202020204" pitchFamily="34" charset="0"/>
            </a:rPr>
            <a:t>Functional roles in business units (e.g. data owner, data custodian, report owner) will also be identified and articulated. </a:t>
          </a:r>
        </a:p>
      </dgm:t>
    </dgm:pt>
    <dgm:pt modelId="{9BD96C06-5F06-4EC9-AC6E-8E8CBBE337C6}" type="parTrans" cxnId="{FFADA502-976F-472D-A0DA-D4B51AFC3499}">
      <dgm:prSet/>
      <dgm:spPr/>
      <dgm:t>
        <a:bodyPr/>
        <a:lstStyle/>
        <a:p>
          <a:endParaRPr lang="en-US" sz="2400"/>
        </a:p>
      </dgm:t>
    </dgm:pt>
    <dgm:pt modelId="{E6919023-FD44-4934-AE00-8852AD78405E}" type="sibTrans" cxnId="{FFADA502-976F-472D-A0DA-D4B51AFC3499}">
      <dgm:prSet/>
      <dgm:spPr/>
      <dgm:t>
        <a:bodyPr/>
        <a:lstStyle/>
        <a:p>
          <a:endParaRPr lang="en-US" sz="2400"/>
        </a:p>
      </dgm:t>
    </dgm:pt>
    <dgm:pt modelId="{4F5DCF1A-7493-4C72-AB69-33431F6AA992}">
      <dgm:prSet custT="1"/>
      <dgm:spPr/>
      <dgm:t>
        <a:bodyPr/>
        <a:lstStyle/>
        <a:p>
          <a:r>
            <a:rPr lang="en-US" sz="1800" dirty="0" smtClean="0">
              <a:latin typeface="Arial" panose="020B0604020202020204" pitchFamily="34" charset="0"/>
              <a:cs typeface="Arial" panose="020B0604020202020204" pitchFamily="34" charset="0"/>
            </a:rPr>
            <a:t>Principles, mission, and goals</a:t>
          </a:r>
        </a:p>
      </dgm:t>
    </dgm:pt>
    <dgm:pt modelId="{5F8FB4D8-69CA-4DA4-A2A8-8FA4835160A8}" type="parTrans" cxnId="{0E63406C-5E4A-4050-84A7-11A6D80C52B7}">
      <dgm:prSet/>
      <dgm:spPr/>
      <dgm:t>
        <a:bodyPr/>
        <a:lstStyle/>
        <a:p>
          <a:endParaRPr lang="en-US" sz="2400"/>
        </a:p>
      </dgm:t>
    </dgm:pt>
    <dgm:pt modelId="{48360F7E-D70D-48E3-B40D-908AA758985B}" type="sibTrans" cxnId="{0E63406C-5E4A-4050-84A7-11A6D80C52B7}">
      <dgm:prSet/>
      <dgm:spPr/>
      <dgm:t>
        <a:bodyPr/>
        <a:lstStyle/>
        <a:p>
          <a:endParaRPr lang="en-US" sz="2400"/>
        </a:p>
      </dgm:t>
    </dgm:pt>
    <dgm:pt modelId="{2073E016-642D-4DFC-A0E3-B65B358C1D38}">
      <dgm:prSet custT="1"/>
      <dgm:spPr/>
      <dgm:t>
        <a:bodyPr/>
        <a:lstStyle/>
        <a:p>
          <a:r>
            <a:rPr lang="en-US" sz="1800" dirty="0" smtClean="0">
              <a:latin typeface="Arial" panose="020B0604020202020204" pitchFamily="34" charset="0"/>
              <a:cs typeface="Arial" panose="020B0604020202020204" pitchFamily="34" charset="0"/>
            </a:rPr>
            <a:t>Post on a website to codify roles and responsibilities.</a:t>
          </a:r>
        </a:p>
      </dgm:t>
    </dgm:pt>
    <dgm:pt modelId="{9CF6BDDB-2A61-46C7-A1EB-24ADEBB15546}" type="parTrans" cxnId="{4FEEFDE8-E96B-44DF-856D-243179F7E973}">
      <dgm:prSet/>
      <dgm:spPr/>
      <dgm:t>
        <a:bodyPr/>
        <a:lstStyle/>
        <a:p>
          <a:endParaRPr lang="en-US" sz="2400"/>
        </a:p>
      </dgm:t>
    </dgm:pt>
    <dgm:pt modelId="{C74C7F8F-F280-4558-99A2-D1436DB066F5}" type="sibTrans" cxnId="{4FEEFDE8-E96B-44DF-856D-243179F7E973}">
      <dgm:prSet/>
      <dgm:spPr/>
      <dgm:t>
        <a:bodyPr/>
        <a:lstStyle/>
        <a:p>
          <a:endParaRPr lang="en-US" sz="2400"/>
        </a:p>
      </dgm:t>
    </dgm:pt>
    <dgm:pt modelId="{8ADD423D-BA88-4F1A-9588-25356DD6DAD4}">
      <dgm:prSet phldrT="[Text]" custT="1"/>
      <dgm:spPr>
        <a:solidFill>
          <a:schemeClr val="bg2"/>
        </a:solidFill>
      </dgm:spPr>
      <dgm:t>
        <a:bodyPr/>
        <a:lstStyle/>
        <a:p>
          <a:r>
            <a:rPr lang="en-US" sz="2000" dirty="0" smtClean="0">
              <a:solidFill>
                <a:schemeClr val="tx1"/>
              </a:solidFill>
            </a:rPr>
            <a:t>Cross functional review group</a:t>
          </a:r>
          <a:endParaRPr lang="en-US" sz="2000" dirty="0">
            <a:solidFill>
              <a:schemeClr val="tx1"/>
            </a:solidFill>
          </a:endParaRPr>
        </a:p>
      </dgm:t>
    </dgm:pt>
    <dgm:pt modelId="{70357FF9-CCD5-45C2-B871-C563415C397F}" type="sibTrans" cxnId="{FB1E52C8-9F92-4183-A9D6-907C7E98709A}">
      <dgm:prSet/>
      <dgm:spPr/>
      <dgm:t>
        <a:bodyPr/>
        <a:lstStyle/>
        <a:p>
          <a:endParaRPr lang="en-US" sz="2400"/>
        </a:p>
      </dgm:t>
    </dgm:pt>
    <dgm:pt modelId="{0580CA5D-6C16-47C6-83CC-B7B83C6E57F3}" type="parTrans" cxnId="{FB1E52C8-9F92-4183-A9D6-907C7E98709A}">
      <dgm:prSet/>
      <dgm:spPr/>
      <dgm:t>
        <a:bodyPr/>
        <a:lstStyle/>
        <a:p>
          <a:endParaRPr lang="en-US" sz="2400"/>
        </a:p>
      </dgm:t>
    </dgm:pt>
    <dgm:pt modelId="{4BB65A44-AE57-4C38-8926-777689D5DD83}" type="pres">
      <dgm:prSet presAssocID="{0D2F0298-C504-4F57-B4E4-3F8F365DD92C}" presName="diagram" presStyleCnt="0">
        <dgm:presLayoutVars>
          <dgm:chMax val="1"/>
          <dgm:dir/>
          <dgm:animLvl val="ctr"/>
          <dgm:resizeHandles val="exact"/>
        </dgm:presLayoutVars>
      </dgm:prSet>
      <dgm:spPr/>
      <dgm:t>
        <a:bodyPr/>
        <a:lstStyle/>
        <a:p>
          <a:endParaRPr lang="en-US"/>
        </a:p>
      </dgm:t>
    </dgm:pt>
    <dgm:pt modelId="{8CC1123C-AFB9-48CB-994F-0C9382D57103}" type="pres">
      <dgm:prSet presAssocID="{0D2F0298-C504-4F57-B4E4-3F8F365DD92C}" presName="matrix" presStyleCnt="0"/>
      <dgm:spPr/>
    </dgm:pt>
    <dgm:pt modelId="{BF1FFAAD-562D-4353-B5B4-1065FCA6065C}" type="pres">
      <dgm:prSet presAssocID="{0D2F0298-C504-4F57-B4E4-3F8F365DD92C}" presName="tile1" presStyleLbl="node1" presStyleIdx="0" presStyleCnt="4"/>
      <dgm:spPr/>
      <dgm:t>
        <a:bodyPr/>
        <a:lstStyle/>
        <a:p>
          <a:endParaRPr lang="en-US"/>
        </a:p>
      </dgm:t>
    </dgm:pt>
    <dgm:pt modelId="{5F86A3FE-A7D1-4EE6-B895-BA0513228182}" type="pres">
      <dgm:prSet presAssocID="{0D2F0298-C504-4F57-B4E4-3F8F365DD92C}" presName="tile1text" presStyleLbl="node1" presStyleIdx="0" presStyleCnt="4">
        <dgm:presLayoutVars>
          <dgm:chMax val="0"/>
          <dgm:chPref val="0"/>
          <dgm:bulletEnabled val="1"/>
        </dgm:presLayoutVars>
      </dgm:prSet>
      <dgm:spPr/>
      <dgm:t>
        <a:bodyPr/>
        <a:lstStyle/>
        <a:p>
          <a:endParaRPr lang="en-US"/>
        </a:p>
      </dgm:t>
    </dgm:pt>
    <dgm:pt modelId="{55E028E3-AB3F-4B1D-A319-04346324A4FA}" type="pres">
      <dgm:prSet presAssocID="{0D2F0298-C504-4F57-B4E4-3F8F365DD92C}" presName="tile2" presStyleLbl="node1" presStyleIdx="1" presStyleCnt="4"/>
      <dgm:spPr/>
      <dgm:t>
        <a:bodyPr/>
        <a:lstStyle/>
        <a:p>
          <a:endParaRPr lang="en-US"/>
        </a:p>
      </dgm:t>
    </dgm:pt>
    <dgm:pt modelId="{F86A9366-1D33-47A8-8D27-FA5920288C9F}" type="pres">
      <dgm:prSet presAssocID="{0D2F0298-C504-4F57-B4E4-3F8F365DD92C}" presName="tile2text" presStyleLbl="node1" presStyleIdx="1" presStyleCnt="4">
        <dgm:presLayoutVars>
          <dgm:chMax val="0"/>
          <dgm:chPref val="0"/>
          <dgm:bulletEnabled val="1"/>
        </dgm:presLayoutVars>
      </dgm:prSet>
      <dgm:spPr/>
      <dgm:t>
        <a:bodyPr/>
        <a:lstStyle/>
        <a:p>
          <a:endParaRPr lang="en-US"/>
        </a:p>
      </dgm:t>
    </dgm:pt>
    <dgm:pt modelId="{1AAF53CD-1529-4B93-8EB7-0B0DBB78B801}" type="pres">
      <dgm:prSet presAssocID="{0D2F0298-C504-4F57-B4E4-3F8F365DD92C}" presName="tile3" presStyleLbl="node1" presStyleIdx="2" presStyleCnt="4"/>
      <dgm:spPr/>
      <dgm:t>
        <a:bodyPr/>
        <a:lstStyle/>
        <a:p>
          <a:endParaRPr lang="en-US"/>
        </a:p>
      </dgm:t>
    </dgm:pt>
    <dgm:pt modelId="{43BEF67F-29E2-4F04-9B06-A2B1725AC480}" type="pres">
      <dgm:prSet presAssocID="{0D2F0298-C504-4F57-B4E4-3F8F365DD92C}" presName="tile3text" presStyleLbl="node1" presStyleIdx="2" presStyleCnt="4">
        <dgm:presLayoutVars>
          <dgm:chMax val="0"/>
          <dgm:chPref val="0"/>
          <dgm:bulletEnabled val="1"/>
        </dgm:presLayoutVars>
      </dgm:prSet>
      <dgm:spPr/>
      <dgm:t>
        <a:bodyPr/>
        <a:lstStyle/>
        <a:p>
          <a:endParaRPr lang="en-US"/>
        </a:p>
      </dgm:t>
    </dgm:pt>
    <dgm:pt modelId="{BE3C43DA-3237-4CC6-B7FB-AB8A4B668327}" type="pres">
      <dgm:prSet presAssocID="{0D2F0298-C504-4F57-B4E4-3F8F365DD92C}" presName="tile4" presStyleLbl="node1" presStyleIdx="3" presStyleCnt="4"/>
      <dgm:spPr/>
      <dgm:t>
        <a:bodyPr/>
        <a:lstStyle/>
        <a:p>
          <a:endParaRPr lang="en-US"/>
        </a:p>
      </dgm:t>
    </dgm:pt>
    <dgm:pt modelId="{9D870560-E5DD-4CE6-BE83-607F8E9D5865}" type="pres">
      <dgm:prSet presAssocID="{0D2F0298-C504-4F57-B4E4-3F8F365DD92C}" presName="tile4text" presStyleLbl="node1" presStyleIdx="3" presStyleCnt="4">
        <dgm:presLayoutVars>
          <dgm:chMax val="0"/>
          <dgm:chPref val="0"/>
          <dgm:bulletEnabled val="1"/>
        </dgm:presLayoutVars>
      </dgm:prSet>
      <dgm:spPr/>
      <dgm:t>
        <a:bodyPr/>
        <a:lstStyle/>
        <a:p>
          <a:endParaRPr lang="en-US"/>
        </a:p>
      </dgm:t>
    </dgm:pt>
    <dgm:pt modelId="{AE83D433-4EB7-4D7C-BDD5-5F91878B5FE6}" type="pres">
      <dgm:prSet presAssocID="{0D2F0298-C504-4F57-B4E4-3F8F365DD92C}" presName="centerTile" presStyleLbl="fgShp" presStyleIdx="0" presStyleCnt="1" custScaleX="119663" custScaleY="49534">
        <dgm:presLayoutVars>
          <dgm:chMax val="0"/>
          <dgm:chPref val="0"/>
        </dgm:presLayoutVars>
      </dgm:prSet>
      <dgm:spPr/>
      <dgm:t>
        <a:bodyPr/>
        <a:lstStyle/>
        <a:p>
          <a:endParaRPr lang="en-US"/>
        </a:p>
      </dgm:t>
    </dgm:pt>
  </dgm:ptLst>
  <dgm:cxnLst>
    <dgm:cxn modelId="{B8E68FAB-9131-4413-A95D-F976AA3655F6}" srcId="{8ADD423D-BA88-4F1A-9588-25356DD6DAD4}" destId="{421EF3FB-1ED4-48F6-8865-1BA7B9F57970}" srcOrd="2" destOrd="0" parTransId="{91F2575E-F55D-4FCF-A066-C34CD3AB3737}" sibTransId="{1A023F07-8D8D-42DF-9462-71894BD4F0EC}"/>
    <dgm:cxn modelId="{F8FE1B61-283A-4DAE-B77E-80E37D2E50E0}" type="presOf" srcId="{4F5DCF1A-7493-4C72-AB69-33431F6AA992}" destId="{43BEF67F-29E2-4F04-9B06-A2B1725AC480}" srcOrd="1" destOrd="1" presId="urn:microsoft.com/office/officeart/2005/8/layout/matrix1"/>
    <dgm:cxn modelId="{4FEEFDE8-E96B-44DF-856D-243179F7E973}" srcId="{421EF3FB-1ED4-48F6-8865-1BA7B9F57970}" destId="{2073E016-642D-4DFC-A0E3-B65B358C1D38}" srcOrd="1" destOrd="0" parTransId="{9CF6BDDB-2A61-46C7-A1EB-24ADEBB15546}" sibTransId="{C74C7F8F-F280-4558-99A2-D1436DB066F5}"/>
    <dgm:cxn modelId="{4F275B80-6162-4190-AE69-D63D67312B23}" srcId="{355A7F5B-D780-41CC-BAC6-CE15EC2526EE}" destId="{8105107C-9714-42B1-8C41-B01EE2A5A4BD}" srcOrd="0" destOrd="0" parTransId="{873196B1-9919-4508-A3C1-7C0001AEACD3}" sibTransId="{15A28238-42E7-4FC5-ACB9-419424907090}"/>
    <dgm:cxn modelId="{8BE9B289-9D83-4B78-B3DB-F2C96E6221EC}" type="presOf" srcId="{E0B8D498-84AE-435C-B615-D6212D1AEF9A}" destId="{55E028E3-AB3F-4B1D-A319-04346324A4FA}" srcOrd="0" destOrd="1" presId="urn:microsoft.com/office/officeart/2005/8/layout/matrix1"/>
    <dgm:cxn modelId="{F5774173-98A1-4A78-BCA5-DAA2A1E3B98A}" srcId="{8ADD423D-BA88-4F1A-9588-25356DD6DAD4}" destId="{49BE2AD3-37F2-49EC-8F82-9DEE1DDCDF22}" srcOrd="3" destOrd="0" parTransId="{A1312B3A-4B6D-46DE-BB04-4243270D4083}" sibTransId="{D107E479-5E42-4BCF-8744-069144647813}"/>
    <dgm:cxn modelId="{2B0CC8F4-4E7D-4700-9B3D-5E2CC5213B44}" type="presOf" srcId="{8ADD423D-BA88-4F1A-9588-25356DD6DAD4}" destId="{AE83D433-4EB7-4D7C-BDD5-5F91878B5FE6}" srcOrd="0" destOrd="0" presId="urn:microsoft.com/office/officeart/2005/8/layout/matrix1"/>
    <dgm:cxn modelId="{528A60A3-ECD8-4B5F-A948-ED15C6B14FE1}" type="presOf" srcId="{2073E016-642D-4DFC-A0E3-B65B358C1D38}" destId="{1AAF53CD-1529-4B93-8EB7-0B0DBB78B801}" srcOrd="0" destOrd="2" presId="urn:microsoft.com/office/officeart/2005/8/layout/matrix1"/>
    <dgm:cxn modelId="{80BC3106-1415-4D06-B1B4-972BE7C31E7A}" type="presOf" srcId="{738E2153-47DB-45D8-B710-E456AF47968A}" destId="{F86A9366-1D33-47A8-8D27-FA5920288C9F}" srcOrd="1" destOrd="0" presId="urn:microsoft.com/office/officeart/2005/8/layout/matrix1"/>
    <dgm:cxn modelId="{F1812689-8428-4C57-8393-FB024AC4A251}" type="presOf" srcId="{8105107C-9714-42B1-8C41-B01EE2A5A4BD}" destId="{5F86A3FE-A7D1-4EE6-B895-BA0513228182}" srcOrd="1" destOrd="1" presId="urn:microsoft.com/office/officeart/2005/8/layout/matrix1"/>
    <dgm:cxn modelId="{9A421355-5E40-4262-BA62-7F21C89C426C}" type="presOf" srcId="{900EA341-B6BF-4FC2-9001-D53ADF442938}" destId="{5F86A3FE-A7D1-4EE6-B895-BA0513228182}" srcOrd="1" destOrd="2" presId="urn:microsoft.com/office/officeart/2005/8/layout/matrix1"/>
    <dgm:cxn modelId="{A4AAFA84-4376-4972-93A4-C3B96F98BE97}" srcId="{8ADD423D-BA88-4F1A-9588-25356DD6DAD4}" destId="{738E2153-47DB-45D8-B710-E456AF47968A}" srcOrd="1" destOrd="0" parTransId="{4CD5CB93-CA91-46F1-91EB-185481F40E0D}" sibTransId="{5A75EF65-D778-45EC-B53C-F07C7FB9EF2B}"/>
    <dgm:cxn modelId="{96A9D10E-176D-431D-BD57-0F17068A10CA}" type="presOf" srcId="{2073E016-642D-4DFC-A0E3-B65B358C1D38}" destId="{43BEF67F-29E2-4F04-9B06-A2B1725AC480}" srcOrd="1" destOrd="2" presId="urn:microsoft.com/office/officeart/2005/8/layout/matrix1"/>
    <dgm:cxn modelId="{8F139E0E-E66E-4C36-AC54-CB7C303DAD6B}" srcId="{8ADD423D-BA88-4F1A-9588-25356DD6DAD4}" destId="{355A7F5B-D780-41CC-BAC6-CE15EC2526EE}" srcOrd="0" destOrd="0" parTransId="{093F15BF-FEBE-4B48-BA4C-6EBF3979A490}" sibTransId="{12283E3A-A78A-4AC1-BBF2-00E8709C69C1}"/>
    <dgm:cxn modelId="{B362F2B7-BC8C-4A4D-BFDD-7DD99698B681}" type="presOf" srcId="{4F5DCF1A-7493-4C72-AB69-33431F6AA992}" destId="{1AAF53CD-1529-4B93-8EB7-0B0DBB78B801}" srcOrd="0" destOrd="1" presId="urn:microsoft.com/office/officeart/2005/8/layout/matrix1"/>
    <dgm:cxn modelId="{9529B7E6-A0A5-4BB9-8A44-66D852451B31}" type="presOf" srcId="{0D2F0298-C504-4F57-B4E4-3F8F365DD92C}" destId="{4BB65A44-AE57-4C38-8926-777689D5DD83}" srcOrd="0" destOrd="0" presId="urn:microsoft.com/office/officeart/2005/8/layout/matrix1"/>
    <dgm:cxn modelId="{03CDFB1E-384E-45B5-AABD-9CB793BA5B96}" type="presOf" srcId="{421EF3FB-1ED4-48F6-8865-1BA7B9F57970}" destId="{43BEF67F-29E2-4F04-9B06-A2B1725AC480}" srcOrd="1" destOrd="0" presId="urn:microsoft.com/office/officeart/2005/8/layout/matrix1"/>
    <dgm:cxn modelId="{1C4DB38F-5A50-4210-8A9E-683BC49E41F3}" type="presOf" srcId="{421EF3FB-1ED4-48F6-8865-1BA7B9F57970}" destId="{1AAF53CD-1529-4B93-8EB7-0B0DBB78B801}" srcOrd="0" destOrd="0" presId="urn:microsoft.com/office/officeart/2005/8/layout/matrix1"/>
    <dgm:cxn modelId="{FFADA502-976F-472D-A0DA-D4B51AFC3499}" srcId="{738E2153-47DB-45D8-B710-E456AF47968A}" destId="{601FDB6A-A997-4DBD-8E46-A239B5E0CC73}" srcOrd="1" destOrd="0" parTransId="{9BD96C06-5F06-4EC9-AC6E-8E8CBBE337C6}" sibTransId="{E6919023-FD44-4934-AE00-8852AD78405E}"/>
    <dgm:cxn modelId="{CFFA2451-DB2F-4AEE-BA18-DCD5F65E4420}" type="presOf" srcId="{355A7F5B-D780-41CC-BAC6-CE15EC2526EE}" destId="{5F86A3FE-A7D1-4EE6-B895-BA0513228182}" srcOrd="1" destOrd="0" presId="urn:microsoft.com/office/officeart/2005/8/layout/matrix1"/>
    <dgm:cxn modelId="{33CD4AF7-0FBB-459C-A499-3A3E3DF26226}" type="presOf" srcId="{E0B8D498-84AE-435C-B615-D6212D1AEF9A}" destId="{F86A9366-1D33-47A8-8D27-FA5920288C9F}" srcOrd="1" destOrd="1" presId="urn:microsoft.com/office/officeart/2005/8/layout/matrix1"/>
    <dgm:cxn modelId="{72386B18-B84D-4EFE-A66B-693C35757FA3}" type="presOf" srcId="{738E2153-47DB-45D8-B710-E456AF47968A}" destId="{55E028E3-AB3F-4B1D-A319-04346324A4FA}" srcOrd="0" destOrd="0" presId="urn:microsoft.com/office/officeart/2005/8/layout/matrix1"/>
    <dgm:cxn modelId="{64276816-7519-44AC-A96E-596E8E3FB142}" type="presOf" srcId="{49BE2AD3-37F2-49EC-8F82-9DEE1DDCDF22}" destId="{9D870560-E5DD-4CE6-BE83-607F8E9D5865}" srcOrd="1" destOrd="0" presId="urn:microsoft.com/office/officeart/2005/8/layout/matrix1"/>
    <dgm:cxn modelId="{825109BB-3BFB-4971-AA32-A871CB078D8F}" type="presOf" srcId="{49BE2AD3-37F2-49EC-8F82-9DEE1DDCDF22}" destId="{BE3C43DA-3237-4CC6-B7FB-AB8A4B668327}" srcOrd="0" destOrd="0" presId="urn:microsoft.com/office/officeart/2005/8/layout/matrix1"/>
    <dgm:cxn modelId="{FB1E52C8-9F92-4183-A9D6-907C7E98709A}" srcId="{0D2F0298-C504-4F57-B4E4-3F8F365DD92C}" destId="{8ADD423D-BA88-4F1A-9588-25356DD6DAD4}" srcOrd="0" destOrd="0" parTransId="{0580CA5D-6C16-47C6-83CC-B7B83C6E57F3}" sibTransId="{70357FF9-CCD5-45C2-B871-C563415C397F}"/>
    <dgm:cxn modelId="{87C9A814-CE9E-4562-BBE9-C9BE0FE90ACA}" type="presOf" srcId="{900EA341-B6BF-4FC2-9001-D53ADF442938}" destId="{BF1FFAAD-562D-4353-B5B4-1065FCA6065C}" srcOrd="0" destOrd="2" presId="urn:microsoft.com/office/officeart/2005/8/layout/matrix1"/>
    <dgm:cxn modelId="{05AC8BE9-B48E-44A9-B49A-1C836FD8A9CE}" type="presOf" srcId="{601FDB6A-A997-4DBD-8E46-A239B5E0CC73}" destId="{55E028E3-AB3F-4B1D-A319-04346324A4FA}" srcOrd="0" destOrd="2" presId="urn:microsoft.com/office/officeart/2005/8/layout/matrix1"/>
    <dgm:cxn modelId="{74A1156F-E666-41FD-ACE6-A1D2DCA634FD}" type="presOf" srcId="{8105107C-9714-42B1-8C41-B01EE2A5A4BD}" destId="{BF1FFAAD-562D-4353-B5B4-1065FCA6065C}" srcOrd="0" destOrd="1" presId="urn:microsoft.com/office/officeart/2005/8/layout/matrix1"/>
    <dgm:cxn modelId="{9756FB3D-3F33-435B-899F-9DC1E44FBA52}" type="presOf" srcId="{355A7F5B-D780-41CC-BAC6-CE15EC2526EE}" destId="{BF1FFAAD-562D-4353-B5B4-1065FCA6065C}" srcOrd="0" destOrd="0" presId="urn:microsoft.com/office/officeart/2005/8/layout/matrix1"/>
    <dgm:cxn modelId="{DE4D647B-32CB-4FDA-8D3F-3919BD8D53B9}" type="presOf" srcId="{601FDB6A-A997-4DBD-8E46-A239B5E0CC73}" destId="{F86A9366-1D33-47A8-8D27-FA5920288C9F}" srcOrd="1" destOrd="2" presId="urn:microsoft.com/office/officeart/2005/8/layout/matrix1"/>
    <dgm:cxn modelId="{0E63406C-5E4A-4050-84A7-11A6D80C52B7}" srcId="{421EF3FB-1ED4-48F6-8865-1BA7B9F57970}" destId="{4F5DCF1A-7493-4C72-AB69-33431F6AA992}" srcOrd="0" destOrd="0" parTransId="{5F8FB4D8-69CA-4DA4-A2A8-8FA4835160A8}" sibTransId="{48360F7E-D70D-48E3-B40D-908AA758985B}"/>
    <dgm:cxn modelId="{20AB1582-1AD2-4517-9A32-DE5BAC0C9016}" srcId="{355A7F5B-D780-41CC-BAC6-CE15EC2526EE}" destId="{900EA341-B6BF-4FC2-9001-D53ADF442938}" srcOrd="1" destOrd="0" parTransId="{4B23E7B0-C48D-461E-8FE8-308137B4EF62}" sibTransId="{8395F6A7-8DBB-4814-98E2-51CB543FA412}"/>
    <dgm:cxn modelId="{0346BACC-E31A-47F4-981E-5AE8E3DB33E0}" srcId="{738E2153-47DB-45D8-B710-E456AF47968A}" destId="{E0B8D498-84AE-435C-B615-D6212D1AEF9A}" srcOrd="0" destOrd="0" parTransId="{3F3AD381-46A1-4FE5-9A6B-5273BB29F12B}" sibTransId="{94DDD434-3D3F-4120-A32B-B503B047C382}"/>
    <dgm:cxn modelId="{ADB4E473-7EBB-4A27-B92B-33AA0FA11049}" type="presParOf" srcId="{4BB65A44-AE57-4C38-8926-777689D5DD83}" destId="{8CC1123C-AFB9-48CB-994F-0C9382D57103}" srcOrd="0" destOrd="0" presId="urn:microsoft.com/office/officeart/2005/8/layout/matrix1"/>
    <dgm:cxn modelId="{8D3DCCA0-97BC-4581-8550-AAF484452A0E}" type="presParOf" srcId="{8CC1123C-AFB9-48CB-994F-0C9382D57103}" destId="{BF1FFAAD-562D-4353-B5B4-1065FCA6065C}" srcOrd="0" destOrd="0" presId="urn:microsoft.com/office/officeart/2005/8/layout/matrix1"/>
    <dgm:cxn modelId="{B332C06E-9264-4763-8F51-26D99B9EAF07}" type="presParOf" srcId="{8CC1123C-AFB9-48CB-994F-0C9382D57103}" destId="{5F86A3FE-A7D1-4EE6-B895-BA0513228182}" srcOrd="1" destOrd="0" presId="urn:microsoft.com/office/officeart/2005/8/layout/matrix1"/>
    <dgm:cxn modelId="{359FDE91-0200-4671-B311-7BE17607C404}" type="presParOf" srcId="{8CC1123C-AFB9-48CB-994F-0C9382D57103}" destId="{55E028E3-AB3F-4B1D-A319-04346324A4FA}" srcOrd="2" destOrd="0" presId="urn:microsoft.com/office/officeart/2005/8/layout/matrix1"/>
    <dgm:cxn modelId="{EE382840-5317-4175-97AE-7A4CBAD83D50}" type="presParOf" srcId="{8CC1123C-AFB9-48CB-994F-0C9382D57103}" destId="{F86A9366-1D33-47A8-8D27-FA5920288C9F}" srcOrd="3" destOrd="0" presId="urn:microsoft.com/office/officeart/2005/8/layout/matrix1"/>
    <dgm:cxn modelId="{58A51FD9-89C3-4E8A-A158-6221705C5A40}" type="presParOf" srcId="{8CC1123C-AFB9-48CB-994F-0C9382D57103}" destId="{1AAF53CD-1529-4B93-8EB7-0B0DBB78B801}" srcOrd="4" destOrd="0" presId="urn:microsoft.com/office/officeart/2005/8/layout/matrix1"/>
    <dgm:cxn modelId="{67FC9D1C-F6FF-4940-99A3-040D5CB80F18}" type="presParOf" srcId="{8CC1123C-AFB9-48CB-994F-0C9382D57103}" destId="{43BEF67F-29E2-4F04-9B06-A2B1725AC480}" srcOrd="5" destOrd="0" presId="urn:microsoft.com/office/officeart/2005/8/layout/matrix1"/>
    <dgm:cxn modelId="{3887F6CF-262E-4E89-A1FB-234D6E2424B8}" type="presParOf" srcId="{8CC1123C-AFB9-48CB-994F-0C9382D57103}" destId="{BE3C43DA-3237-4CC6-B7FB-AB8A4B668327}" srcOrd="6" destOrd="0" presId="urn:microsoft.com/office/officeart/2005/8/layout/matrix1"/>
    <dgm:cxn modelId="{D7D2A7CE-548D-47FD-8749-597B042B4AFA}" type="presParOf" srcId="{8CC1123C-AFB9-48CB-994F-0C9382D57103}" destId="{9D870560-E5DD-4CE6-BE83-607F8E9D5865}" srcOrd="7" destOrd="0" presId="urn:microsoft.com/office/officeart/2005/8/layout/matrix1"/>
    <dgm:cxn modelId="{254F67F6-AB1A-4081-ADE8-33E1708B16A9}" type="presParOf" srcId="{4BB65A44-AE57-4C38-8926-777689D5DD83}" destId="{AE83D433-4EB7-4D7C-BDD5-5F91878B5FE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215128-0297-4A6A-AC8C-735C9A24BA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1ECB33-5862-43D7-AD89-6A1262463EED}">
      <dgm:prSet phldrT="[Text]" custT="1"/>
      <dgm:spPr/>
      <dgm:t>
        <a:bodyPr/>
        <a:lstStyle/>
        <a:p>
          <a:pPr rtl="0"/>
          <a:r>
            <a:rPr lang="en-US" sz="2800" b="1" dirty="0" smtClean="0">
              <a:latin typeface="Arial" panose="020B0604020202020204" pitchFamily="34" charset="0"/>
              <a:cs typeface="Arial" panose="020B0604020202020204" pitchFamily="34" charset="0"/>
            </a:rPr>
            <a:t>Examine existing practices for ensuring data quality within</a:t>
          </a:r>
          <a:endParaRPr lang="en-US" sz="2800" dirty="0"/>
        </a:p>
      </dgm:t>
    </dgm:pt>
    <dgm:pt modelId="{209D237D-92D7-4738-9DE6-486E7152B14C}" type="parTrans" cxnId="{FD38E2D7-5BF3-4028-AAB6-AFD16855F79A}">
      <dgm:prSet/>
      <dgm:spPr/>
      <dgm:t>
        <a:bodyPr/>
        <a:lstStyle/>
        <a:p>
          <a:endParaRPr lang="en-US"/>
        </a:p>
      </dgm:t>
    </dgm:pt>
    <dgm:pt modelId="{714D8277-1A38-4A73-9245-730C8AE452DA}" type="sibTrans" cxnId="{FD38E2D7-5BF3-4028-AAB6-AFD16855F79A}">
      <dgm:prSet/>
      <dgm:spPr/>
      <dgm:t>
        <a:bodyPr/>
        <a:lstStyle/>
        <a:p>
          <a:endParaRPr lang="en-US"/>
        </a:p>
      </dgm:t>
    </dgm:pt>
    <dgm:pt modelId="{15E3E439-DB9C-4251-8615-B8D37F0DBFC1}">
      <dgm:prSet phldrT="[Text]" custT="1"/>
      <dgm:spPr>
        <a:solidFill>
          <a:schemeClr val="tx1">
            <a:lumMod val="85000"/>
            <a:alpha val="90000"/>
          </a:schemeClr>
        </a:solidFill>
      </dgm:spPr>
      <dgm:t>
        <a:bodyPr/>
        <a:lstStyle/>
        <a:p>
          <a:pPr rtl="0"/>
          <a:r>
            <a:rPr lang="en-US" sz="2400" dirty="0" smtClean="0">
              <a:latin typeface="Arial" panose="020B0604020202020204" pitchFamily="34" charset="0"/>
              <a:cs typeface="Arial" panose="020B0604020202020204" pitchFamily="34" charset="0"/>
            </a:rPr>
            <a:t>data warehouse</a:t>
          </a:r>
          <a:endParaRPr lang="en-US" sz="2400" dirty="0"/>
        </a:p>
      </dgm:t>
    </dgm:pt>
    <dgm:pt modelId="{5DCA23A4-1137-4006-8A22-612015372CB2}" type="parTrans" cxnId="{D4ECE232-80A2-4BD8-8169-BDE830F4C6BF}">
      <dgm:prSet/>
      <dgm:spPr/>
      <dgm:t>
        <a:bodyPr/>
        <a:lstStyle/>
        <a:p>
          <a:endParaRPr lang="en-US"/>
        </a:p>
      </dgm:t>
    </dgm:pt>
    <dgm:pt modelId="{73791BD2-37F3-4DD3-AAA6-F6C7F487EE14}" type="sibTrans" cxnId="{D4ECE232-80A2-4BD8-8169-BDE830F4C6BF}">
      <dgm:prSet/>
      <dgm:spPr/>
      <dgm:t>
        <a:bodyPr/>
        <a:lstStyle/>
        <a:p>
          <a:endParaRPr lang="en-US"/>
        </a:p>
      </dgm:t>
    </dgm:pt>
    <dgm:pt modelId="{D7E79001-57EB-479E-A82C-99C90D232351}">
      <dgm:prSet phldrT="[Text]" custT="1"/>
      <dgm:spPr/>
      <dgm:t>
        <a:bodyPr/>
        <a:lstStyle/>
        <a:p>
          <a:r>
            <a:rPr lang="en-US" sz="2800" b="1" dirty="0" smtClean="0">
              <a:latin typeface="Arial" panose="020B0604020202020204" pitchFamily="34" charset="0"/>
              <a:cs typeface="Arial" panose="020B0604020202020204" pitchFamily="34" charset="0"/>
            </a:rPr>
            <a:t>Articulate and publish practices for developing, maintaining, and communicating</a:t>
          </a:r>
          <a:endParaRPr lang="en-US" sz="2800" dirty="0"/>
        </a:p>
      </dgm:t>
    </dgm:pt>
    <dgm:pt modelId="{AB2FAA81-F297-4680-B052-6EA1EFDC3130}" type="parTrans" cxnId="{B0A94A38-459E-4897-A743-4A0BF917FBE4}">
      <dgm:prSet/>
      <dgm:spPr/>
      <dgm:t>
        <a:bodyPr/>
        <a:lstStyle/>
        <a:p>
          <a:endParaRPr lang="en-US"/>
        </a:p>
      </dgm:t>
    </dgm:pt>
    <dgm:pt modelId="{BDCE466E-0651-4976-AE9D-18BC6F9C8C8B}" type="sibTrans" cxnId="{B0A94A38-459E-4897-A743-4A0BF917FBE4}">
      <dgm:prSet/>
      <dgm:spPr/>
      <dgm:t>
        <a:bodyPr/>
        <a:lstStyle/>
        <a:p>
          <a:endParaRPr lang="en-US"/>
        </a:p>
      </dgm:t>
    </dgm:pt>
    <dgm:pt modelId="{CF1CAFEF-D745-4837-9A0D-203C33A5F390}">
      <dgm:prSet custT="1"/>
      <dgm:spPr>
        <a:solidFill>
          <a:schemeClr val="tx1">
            <a:lumMod val="85000"/>
            <a:alpha val="90000"/>
          </a:schemeClr>
        </a:solidFill>
      </dgm:spPr>
      <dgm:t>
        <a:bodyPr/>
        <a:lstStyle/>
        <a:p>
          <a:r>
            <a:rPr lang="en-US" sz="2400" dirty="0" smtClean="0">
              <a:latin typeface="Arial" panose="020B0604020202020204" pitchFamily="34" charset="0"/>
              <a:cs typeface="Arial" panose="020B0604020202020204" pitchFamily="34" charset="0"/>
            </a:rPr>
            <a:t>data definitions (such as robust data dictionaries)</a:t>
          </a:r>
        </a:p>
      </dgm:t>
    </dgm:pt>
    <dgm:pt modelId="{88FC69DA-5934-47AF-A408-40F839A103C6}" type="parTrans" cxnId="{751CFA36-A935-4C70-9EF1-FDE0384E95ED}">
      <dgm:prSet/>
      <dgm:spPr/>
      <dgm:t>
        <a:bodyPr/>
        <a:lstStyle/>
        <a:p>
          <a:endParaRPr lang="en-US"/>
        </a:p>
      </dgm:t>
    </dgm:pt>
    <dgm:pt modelId="{CEF33A29-91F0-4B44-B82B-B178E4A0AB76}" type="sibTrans" cxnId="{751CFA36-A935-4C70-9EF1-FDE0384E95ED}">
      <dgm:prSet/>
      <dgm:spPr/>
      <dgm:t>
        <a:bodyPr/>
        <a:lstStyle/>
        <a:p>
          <a:endParaRPr lang="en-US"/>
        </a:p>
      </dgm:t>
    </dgm:pt>
    <dgm:pt modelId="{7ECB43FD-D9B0-4502-90A8-A72BFD1A81C3}">
      <dgm:prSet custT="1"/>
      <dgm:spPr>
        <a:solidFill>
          <a:schemeClr val="tx1">
            <a:lumMod val="85000"/>
            <a:alpha val="90000"/>
          </a:schemeClr>
        </a:solidFill>
      </dgm:spPr>
      <dgm:t>
        <a:bodyPr/>
        <a:lstStyle/>
        <a:p>
          <a:r>
            <a:rPr lang="en-US" sz="2400" dirty="0" smtClean="0">
              <a:latin typeface="Arial" panose="020B0604020202020204" pitchFamily="34" charset="0"/>
              <a:cs typeface="Arial" panose="020B0604020202020204" pitchFamily="34" charset="0"/>
            </a:rPr>
            <a:t>transparent source information</a:t>
          </a:r>
        </a:p>
      </dgm:t>
    </dgm:pt>
    <dgm:pt modelId="{33BDA499-C0BF-4FED-9103-D6C65AF75A9F}" type="parTrans" cxnId="{3254B9C5-DFCC-42C7-A502-B63B73842740}">
      <dgm:prSet/>
      <dgm:spPr/>
      <dgm:t>
        <a:bodyPr/>
        <a:lstStyle/>
        <a:p>
          <a:endParaRPr lang="en-US"/>
        </a:p>
      </dgm:t>
    </dgm:pt>
    <dgm:pt modelId="{49A57B74-5BAB-491D-B25B-B5462ACA281D}" type="sibTrans" cxnId="{3254B9C5-DFCC-42C7-A502-B63B73842740}">
      <dgm:prSet/>
      <dgm:spPr/>
      <dgm:t>
        <a:bodyPr/>
        <a:lstStyle/>
        <a:p>
          <a:endParaRPr lang="en-US"/>
        </a:p>
      </dgm:t>
    </dgm:pt>
    <dgm:pt modelId="{8FA9DA2B-DB39-4CB9-B9B4-95696A8ED670}">
      <dgm:prSet custT="1"/>
      <dgm:spPr>
        <a:solidFill>
          <a:schemeClr val="tx1">
            <a:lumMod val="85000"/>
            <a:alpha val="90000"/>
          </a:schemeClr>
        </a:solidFill>
      </dgm:spPr>
      <dgm:t>
        <a:bodyPr/>
        <a:lstStyle/>
        <a:p>
          <a:r>
            <a:rPr lang="en-US" sz="2400" dirty="0" smtClean="0">
              <a:latin typeface="Arial" panose="020B0604020202020204" pitchFamily="34" charset="0"/>
              <a:cs typeface="Arial" panose="020B0604020202020204" pitchFamily="34" charset="0"/>
            </a:rPr>
            <a:t>update schedules</a:t>
          </a:r>
        </a:p>
      </dgm:t>
    </dgm:pt>
    <dgm:pt modelId="{854F6C6D-4DA5-4077-BC1C-55285ED94D42}" type="parTrans" cxnId="{9B192B08-CF2B-4013-A549-3DFB86AF7425}">
      <dgm:prSet/>
      <dgm:spPr/>
      <dgm:t>
        <a:bodyPr/>
        <a:lstStyle/>
        <a:p>
          <a:endParaRPr lang="en-US"/>
        </a:p>
      </dgm:t>
    </dgm:pt>
    <dgm:pt modelId="{70476C64-14A9-492A-BB27-D0BFA294CA58}" type="sibTrans" cxnId="{9B192B08-CF2B-4013-A549-3DFB86AF7425}">
      <dgm:prSet/>
      <dgm:spPr/>
      <dgm:t>
        <a:bodyPr/>
        <a:lstStyle/>
        <a:p>
          <a:endParaRPr lang="en-US"/>
        </a:p>
      </dgm:t>
    </dgm:pt>
    <dgm:pt modelId="{BE15DED6-6739-44A7-B1CA-D7283B7E28DE}">
      <dgm:prSet custT="1"/>
      <dgm:spPr>
        <a:solidFill>
          <a:schemeClr val="tx1">
            <a:lumMod val="85000"/>
            <a:alpha val="90000"/>
          </a:schemeClr>
        </a:solidFill>
      </dgm:spPr>
      <dgm:t>
        <a:bodyPr/>
        <a:lstStyle/>
        <a:p>
          <a:r>
            <a:rPr lang="en-US" sz="2400" dirty="0" smtClean="0">
              <a:latin typeface="Arial" panose="020B0604020202020204" pitchFamily="34" charset="0"/>
              <a:cs typeface="Arial" panose="020B0604020202020204" pitchFamily="34" charset="0"/>
            </a:rPr>
            <a:t>error check practices and </a:t>
          </a:r>
        </a:p>
      </dgm:t>
    </dgm:pt>
    <dgm:pt modelId="{A52EE1A0-C9BF-416C-A86D-2F39648BAF21}" type="parTrans" cxnId="{3BB68EC2-D961-4359-817D-69AEEF676B26}">
      <dgm:prSet/>
      <dgm:spPr/>
      <dgm:t>
        <a:bodyPr/>
        <a:lstStyle/>
        <a:p>
          <a:endParaRPr lang="en-US"/>
        </a:p>
      </dgm:t>
    </dgm:pt>
    <dgm:pt modelId="{AEEFD421-1A11-4BC9-A03B-431C6430879E}" type="sibTrans" cxnId="{3BB68EC2-D961-4359-817D-69AEEF676B26}">
      <dgm:prSet/>
      <dgm:spPr/>
      <dgm:t>
        <a:bodyPr/>
        <a:lstStyle/>
        <a:p>
          <a:endParaRPr lang="en-US"/>
        </a:p>
      </dgm:t>
    </dgm:pt>
    <dgm:pt modelId="{E62A7E43-C9D6-4DF9-A10E-436612A2DD71}">
      <dgm:prSet custT="1"/>
      <dgm:spPr>
        <a:solidFill>
          <a:schemeClr val="tx1">
            <a:lumMod val="85000"/>
            <a:alpha val="90000"/>
          </a:schemeClr>
        </a:solidFill>
      </dgm:spPr>
      <dgm:t>
        <a:bodyPr/>
        <a:lstStyle/>
        <a:p>
          <a:r>
            <a:rPr lang="en-US" sz="2400" dirty="0" smtClean="0">
              <a:latin typeface="Arial" panose="020B0604020202020204" pitchFamily="34" charset="0"/>
              <a:cs typeface="Arial" panose="020B0604020202020204" pitchFamily="34" charset="0"/>
            </a:rPr>
            <a:t>clean-up procedures</a:t>
          </a:r>
        </a:p>
      </dgm:t>
    </dgm:pt>
    <dgm:pt modelId="{594739EF-908D-4007-AF89-29CDA8C2D973}" type="parTrans" cxnId="{F2456294-C9AF-471E-ABD3-3A68491DEB23}">
      <dgm:prSet/>
      <dgm:spPr/>
      <dgm:t>
        <a:bodyPr/>
        <a:lstStyle/>
        <a:p>
          <a:endParaRPr lang="en-US"/>
        </a:p>
      </dgm:t>
    </dgm:pt>
    <dgm:pt modelId="{C1B77202-5552-4B98-99DF-47E565AAA9B4}" type="sibTrans" cxnId="{F2456294-C9AF-471E-ABD3-3A68491DEB23}">
      <dgm:prSet/>
      <dgm:spPr/>
      <dgm:t>
        <a:bodyPr/>
        <a:lstStyle/>
        <a:p>
          <a:endParaRPr lang="en-US"/>
        </a:p>
      </dgm:t>
    </dgm:pt>
    <dgm:pt modelId="{A80F0E86-C0A6-47A0-980E-943B22296D4C}">
      <dgm:prSet phldrT="[Text]" custT="1"/>
      <dgm:spPr>
        <a:solidFill>
          <a:schemeClr val="tx1">
            <a:lumMod val="85000"/>
            <a:alpha val="90000"/>
          </a:schemeClr>
        </a:solidFill>
      </dgm:spPr>
      <dgm:t>
        <a:bodyPr/>
        <a:lstStyle/>
        <a:p>
          <a:pPr rtl="0"/>
          <a:r>
            <a:rPr lang="en-US" sz="2400" dirty="0" smtClean="0">
              <a:latin typeface="Arial" panose="020B0604020202020204" pitchFamily="34" charset="0"/>
              <a:cs typeface="Arial" panose="020B0604020202020204" pitchFamily="34" charset="0"/>
            </a:rPr>
            <a:t>other functional systems </a:t>
          </a:r>
          <a:endParaRPr lang="en-US" sz="2400" dirty="0"/>
        </a:p>
      </dgm:t>
    </dgm:pt>
    <dgm:pt modelId="{AB68C727-A215-4502-8EF5-DBD6D4BAD304}" type="parTrans" cxnId="{01992E39-7EED-47AB-9466-FF7E9652EE20}">
      <dgm:prSet/>
      <dgm:spPr/>
      <dgm:t>
        <a:bodyPr/>
        <a:lstStyle/>
        <a:p>
          <a:endParaRPr lang="en-US"/>
        </a:p>
      </dgm:t>
    </dgm:pt>
    <dgm:pt modelId="{B2C8CF69-324F-4AA7-8617-580D656592E6}" type="sibTrans" cxnId="{01992E39-7EED-47AB-9466-FF7E9652EE20}">
      <dgm:prSet/>
      <dgm:spPr/>
      <dgm:t>
        <a:bodyPr/>
        <a:lstStyle/>
        <a:p>
          <a:endParaRPr lang="en-US"/>
        </a:p>
      </dgm:t>
    </dgm:pt>
    <dgm:pt modelId="{E0723778-CE4B-4C69-99D3-72A27BE0EA78}">
      <dgm:prSet phldrT="[Text]" custT="1"/>
      <dgm:spPr>
        <a:solidFill>
          <a:schemeClr val="tx1">
            <a:lumMod val="85000"/>
            <a:alpha val="90000"/>
          </a:schemeClr>
        </a:solidFill>
      </dgm:spPr>
      <dgm:t>
        <a:bodyPr/>
        <a:lstStyle/>
        <a:p>
          <a:pPr rtl="0"/>
          <a:r>
            <a:rPr lang="en-US" sz="2400" dirty="0" smtClean="0"/>
            <a:t>PeopleSoft</a:t>
          </a:r>
          <a:endParaRPr lang="en-US" sz="2400" dirty="0"/>
        </a:p>
      </dgm:t>
    </dgm:pt>
    <dgm:pt modelId="{A0568EEA-DFB8-407E-B476-A7ABA4D903F5}" type="parTrans" cxnId="{CC584746-A842-4E5D-BF08-83951CDDF362}">
      <dgm:prSet/>
      <dgm:spPr/>
      <dgm:t>
        <a:bodyPr/>
        <a:lstStyle/>
        <a:p>
          <a:endParaRPr lang="en-US"/>
        </a:p>
      </dgm:t>
    </dgm:pt>
    <dgm:pt modelId="{4520778F-738A-4112-95BB-1065E0FEEA55}" type="sibTrans" cxnId="{CC584746-A842-4E5D-BF08-83951CDDF362}">
      <dgm:prSet/>
      <dgm:spPr/>
      <dgm:t>
        <a:bodyPr/>
        <a:lstStyle/>
        <a:p>
          <a:endParaRPr lang="en-US"/>
        </a:p>
      </dgm:t>
    </dgm:pt>
    <dgm:pt modelId="{7F9EA0D4-AC61-48E9-A1B1-68F4A9FB1519}" type="pres">
      <dgm:prSet presAssocID="{58215128-0297-4A6A-AC8C-735C9A24BA1C}" presName="linear" presStyleCnt="0">
        <dgm:presLayoutVars>
          <dgm:dir/>
          <dgm:animLvl val="lvl"/>
          <dgm:resizeHandles val="exact"/>
        </dgm:presLayoutVars>
      </dgm:prSet>
      <dgm:spPr/>
      <dgm:t>
        <a:bodyPr/>
        <a:lstStyle/>
        <a:p>
          <a:endParaRPr lang="en-US"/>
        </a:p>
      </dgm:t>
    </dgm:pt>
    <dgm:pt modelId="{9CEDC97A-A2E5-4AAC-8ED8-02950115F233}" type="pres">
      <dgm:prSet presAssocID="{361ECB33-5862-43D7-AD89-6A1262463EED}" presName="parentLin" presStyleCnt="0"/>
      <dgm:spPr/>
    </dgm:pt>
    <dgm:pt modelId="{6245B961-BB24-4F03-B27E-905C099D5280}" type="pres">
      <dgm:prSet presAssocID="{361ECB33-5862-43D7-AD89-6A1262463EED}" presName="parentLeftMargin" presStyleLbl="node1" presStyleIdx="0" presStyleCnt="2"/>
      <dgm:spPr/>
      <dgm:t>
        <a:bodyPr/>
        <a:lstStyle/>
        <a:p>
          <a:endParaRPr lang="en-US"/>
        </a:p>
      </dgm:t>
    </dgm:pt>
    <dgm:pt modelId="{C227D6A7-88A6-4D10-88E5-6409447A304D}" type="pres">
      <dgm:prSet presAssocID="{361ECB33-5862-43D7-AD89-6A1262463EED}" presName="parentText" presStyleLbl="node1" presStyleIdx="0" presStyleCnt="2" custScaleX="151156" custScaleY="144989">
        <dgm:presLayoutVars>
          <dgm:chMax val="0"/>
          <dgm:bulletEnabled val="1"/>
        </dgm:presLayoutVars>
      </dgm:prSet>
      <dgm:spPr/>
      <dgm:t>
        <a:bodyPr/>
        <a:lstStyle/>
        <a:p>
          <a:endParaRPr lang="en-US"/>
        </a:p>
      </dgm:t>
    </dgm:pt>
    <dgm:pt modelId="{0979F233-843F-4661-B254-C1AFD5391CCA}" type="pres">
      <dgm:prSet presAssocID="{361ECB33-5862-43D7-AD89-6A1262463EED}" presName="negativeSpace" presStyleCnt="0"/>
      <dgm:spPr/>
    </dgm:pt>
    <dgm:pt modelId="{F02758A5-C5D4-4042-B555-2FBD65320DE7}" type="pres">
      <dgm:prSet presAssocID="{361ECB33-5862-43D7-AD89-6A1262463EED}" presName="childText" presStyleLbl="conFgAcc1" presStyleIdx="0" presStyleCnt="2">
        <dgm:presLayoutVars>
          <dgm:bulletEnabled val="1"/>
        </dgm:presLayoutVars>
      </dgm:prSet>
      <dgm:spPr/>
      <dgm:t>
        <a:bodyPr/>
        <a:lstStyle/>
        <a:p>
          <a:endParaRPr lang="en-US"/>
        </a:p>
      </dgm:t>
    </dgm:pt>
    <dgm:pt modelId="{B9E71F40-9553-4392-8D8D-05B6F053AAF8}" type="pres">
      <dgm:prSet presAssocID="{714D8277-1A38-4A73-9245-730C8AE452DA}" presName="spaceBetweenRectangles" presStyleCnt="0"/>
      <dgm:spPr/>
    </dgm:pt>
    <dgm:pt modelId="{E6047C1B-87A0-4968-8036-AF5975D30B1B}" type="pres">
      <dgm:prSet presAssocID="{D7E79001-57EB-479E-A82C-99C90D232351}" presName="parentLin" presStyleCnt="0"/>
      <dgm:spPr/>
    </dgm:pt>
    <dgm:pt modelId="{D0F66247-381E-4625-9356-DB38752384A0}" type="pres">
      <dgm:prSet presAssocID="{D7E79001-57EB-479E-A82C-99C90D232351}" presName="parentLeftMargin" presStyleLbl="node1" presStyleIdx="0" presStyleCnt="2"/>
      <dgm:spPr/>
      <dgm:t>
        <a:bodyPr/>
        <a:lstStyle/>
        <a:p>
          <a:endParaRPr lang="en-US"/>
        </a:p>
      </dgm:t>
    </dgm:pt>
    <dgm:pt modelId="{6D97011E-7F13-4DED-86C6-92FA324C21DD}" type="pres">
      <dgm:prSet presAssocID="{D7E79001-57EB-479E-A82C-99C90D232351}" presName="parentText" presStyleLbl="node1" presStyleIdx="1" presStyleCnt="2" custScaleX="137852" custScaleY="151774">
        <dgm:presLayoutVars>
          <dgm:chMax val="0"/>
          <dgm:bulletEnabled val="1"/>
        </dgm:presLayoutVars>
      </dgm:prSet>
      <dgm:spPr/>
      <dgm:t>
        <a:bodyPr/>
        <a:lstStyle/>
        <a:p>
          <a:endParaRPr lang="en-US"/>
        </a:p>
      </dgm:t>
    </dgm:pt>
    <dgm:pt modelId="{39FB8629-9651-4A3D-99C8-0C2E56D8A7F2}" type="pres">
      <dgm:prSet presAssocID="{D7E79001-57EB-479E-A82C-99C90D232351}" presName="negativeSpace" presStyleCnt="0"/>
      <dgm:spPr/>
    </dgm:pt>
    <dgm:pt modelId="{24EFFC15-3705-4C15-A2F2-1F8799BB8A09}" type="pres">
      <dgm:prSet presAssocID="{D7E79001-57EB-479E-A82C-99C90D232351}" presName="childText" presStyleLbl="conFgAcc1" presStyleIdx="1" presStyleCnt="2">
        <dgm:presLayoutVars>
          <dgm:bulletEnabled val="1"/>
        </dgm:presLayoutVars>
      </dgm:prSet>
      <dgm:spPr/>
      <dgm:t>
        <a:bodyPr/>
        <a:lstStyle/>
        <a:p>
          <a:endParaRPr lang="en-US"/>
        </a:p>
      </dgm:t>
    </dgm:pt>
  </dgm:ptLst>
  <dgm:cxnLst>
    <dgm:cxn modelId="{551FF7BE-A3C6-4BB3-B89E-A31ADD59B532}" type="presOf" srcId="{CF1CAFEF-D745-4837-9A0D-203C33A5F390}" destId="{24EFFC15-3705-4C15-A2F2-1F8799BB8A09}" srcOrd="0" destOrd="0" presId="urn:microsoft.com/office/officeart/2005/8/layout/list1"/>
    <dgm:cxn modelId="{1C0D52D3-44B9-4B86-986F-708F83C45B2A}" type="presOf" srcId="{7ECB43FD-D9B0-4502-90A8-A72BFD1A81C3}" destId="{24EFFC15-3705-4C15-A2F2-1F8799BB8A09}" srcOrd="0" destOrd="1" presId="urn:microsoft.com/office/officeart/2005/8/layout/list1"/>
    <dgm:cxn modelId="{98528580-606A-42B8-A97B-374EDD0315A5}" type="presOf" srcId="{8FA9DA2B-DB39-4CB9-B9B4-95696A8ED670}" destId="{24EFFC15-3705-4C15-A2F2-1F8799BB8A09}" srcOrd="0" destOrd="2" presId="urn:microsoft.com/office/officeart/2005/8/layout/list1"/>
    <dgm:cxn modelId="{D4ECE232-80A2-4BD8-8169-BDE830F4C6BF}" srcId="{361ECB33-5862-43D7-AD89-6A1262463EED}" destId="{15E3E439-DB9C-4251-8615-B8D37F0DBFC1}" srcOrd="1" destOrd="0" parTransId="{5DCA23A4-1137-4006-8A22-612015372CB2}" sibTransId="{73791BD2-37F3-4DD3-AAA6-F6C7F487EE14}"/>
    <dgm:cxn modelId="{01992E39-7EED-47AB-9466-FF7E9652EE20}" srcId="{361ECB33-5862-43D7-AD89-6A1262463EED}" destId="{A80F0E86-C0A6-47A0-980E-943B22296D4C}" srcOrd="2" destOrd="0" parTransId="{AB68C727-A215-4502-8EF5-DBD6D4BAD304}" sibTransId="{B2C8CF69-324F-4AA7-8617-580D656592E6}"/>
    <dgm:cxn modelId="{F2456294-C9AF-471E-ABD3-3A68491DEB23}" srcId="{D7E79001-57EB-479E-A82C-99C90D232351}" destId="{E62A7E43-C9D6-4DF9-A10E-436612A2DD71}" srcOrd="4" destOrd="0" parTransId="{594739EF-908D-4007-AF89-29CDA8C2D973}" sibTransId="{C1B77202-5552-4B98-99DF-47E565AAA9B4}"/>
    <dgm:cxn modelId="{E109A807-37B0-492D-89F4-93F5E7B9A624}" type="presOf" srcId="{D7E79001-57EB-479E-A82C-99C90D232351}" destId="{6D97011E-7F13-4DED-86C6-92FA324C21DD}" srcOrd="1" destOrd="0" presId="urn:microsoft.com/office/officeart/2005/8/layout/list1"/>
    <dgm:cxn modelId="{117BB1E4-20DC-45B8-ACF5-52EC9B39082D}" type="presOf" srcId="{361ECB33-5862-43D7-AD89-6A1262463EED}" destId="{6245B961-BB24-4F03-B27E-905C099D5280}" srcOrd="0" destOrd="0" presId="urn:microsoft.com/office/officeart/2005/8/layout/list1"/>
    <dgm:cxn modelId="{97360198-CA7B-4A74-8045-B374DB24EA5A}" type="presOf" srcId="{361ECB33-5862-43D7-AD89-6A1262463EED}" destId="{C227D6A7-88A6-4D10-88E5-6409447A304D}" srcOrd="1" destOrd="0" presId="urn:microsoft.com/office/officeart/2005/8/layout/list1"/>
    <dgm:cxn modelId="{751CFA36-A935-4C70-9EF1-FDE0384E95ED}" srcId="{D7E79001-57EB-479E-A82C-99C90D232351}" destId="{CF1CAFEF-D745-4837-9A0D-203C33A5F390}" srcOrd="0" destOrd="0" parTransId="{88FC69DA-5934-47AF-A408-40F839A103C6}" sibTransId="{CEF33A29-91F0-4B44-B82B-B178E4A0AB76}"/>
    <dgm:cxn modelId="{3254B9C5-DFCC-42C7-A502-B63B73842740}" srcId="{D7E79001-57EB-479E-A82C-99C90D232351}" destId="{7ECB43FD-D9B0-4502-90A8-A72BFD1A81C3}" srcOrd="1" destOrd="0" parTransId="{33BDA499-C0BF-4FED-9103-D6C65AF75A9F}" sibTransId="{49A57B74-5BAB-491D-B25B-B5462ACA281D}"/>
    <dgm:cxn modelId="{4C21BCE5-A946-43DA-A673-BCD28ADCEB9A}" type="presOf" srcId="{A80F0E86-C0A6-47A0-980E-943B22296D4C}" destId="{F02758A5-C5D4-4042-B555-2FBD65320DE7}" srcOrd="0" destOrd="2" presId="urn:microsoft.com/office/officeart/2005/8/layout/list1"/>
    <dgm:cxn modelId="{E83E6AA5-E23B-479F-B801-457B60F0ACBB}" type="presOf" srcId="{E62A7E43-C9D6-4DF9-A10E-436612A2DD71}" destId="{24EFFC15-3705-4C15-A2F2-1F8799BB8A09}" srcOrd="0" destOrd="4" presId="urn:microsoft.com/office/officeart/2005/8/layout/list1"/>
    <dgm:cxn modelId="{043F53B9-711C-4B5D-B4C5-82837401E353}" type="presOf" srcId="{58215128-0297-4A6A-AC8C-735C9A24BA1C}" destId="{7F9EA0D4-AC61-48E9-A1B1-68F4A9FB1519}" srcOrd="0" destOrd="0" presId="urn:microsoft.com/office/officeart/2005/8/layout/list1"/>
    <dgm:cxn modelId="{CC584746-A842-4E5D-BF08-83951CDDF362}" srcId="{361ECB33-5862-43D7-AD89-6A1262463EED}" destId="{E0723778-CE4B-4C69-99D3-72A27BE0EA78}" srcOrd="0" destOrd="0" parTransId="{A0568EEA-DFB8-407E-B476-A7ABA4D903F5}" sibTransId="{4520778F-738A-4112-95BB-1065E0FEEA55}"/>
    <dgm:cxn modelId="{17B7FFCB-4F3D-4819-B979-D08C79BF3144}" type="presOf" srcId="{D7E79001-57EB-479E-A82C-99C90D232351}" destId="{D0F66247-381E-4625-9356-DB38752384A0}" srcOrd="0" destOrd="0" presId="urn:microsoft.com/office/officeart/2005/8/layout/list1"/>
    <dgm:cxn modelId="{FD38E2D7-5BF3-4028-AAB6-AFD16855F79A}" srcId="{58215128-0297-4A6A-AC8C-735C9A24BA1C}" destId="{361ECB33-5862-43D7-AD89-6A1262463EED}" srcOrd="0" destOrd="0" parTransId="{209D237D-92D7-4738-9DE6-486E7152B14C}" sibTransId="{714D8277-1A38-4A73-9245-730C8AE452DA}"/>
    <dgm:cxn modelId="{7AAD39D3-5114-4E68-8679-B995FC938E0F}" type="presOf" srcId="{BE15DED6-6739-44A7-B1CA-D7283B7E28DE}" destId="{24EFFC15-3705-4C15-A2F2-1F8799BB8A09}" srcOrd="0" destOrd="3" presId="urn:microsoft.com/office/officeart/2005/8/layout/list1"/>
    <dgm:cxn modelId="{9B192B08-CF2B-4013-A549-3DFB86AF7425}" srcId="{D7E79001-57EB-479E-A82C-99C90D232351}" destId="{8FA9DA2B-DB39-4CB9-B9B4-95696A8ED670}" srcOrd="2" destOrd="0" parTransId="{854F6C6D-4DA5-4077-BC1C-55285ED94D42}" sibTransId="{70476C64-14A9-492A-BB27-D0BFA294CA58}"/>
    <dgm:cxn modelId="{349A46BF-432D-4AE1-BE97-1F5C607E20A0}" type="presOf" srcId="{E0723778-CE4B-4C69-99D3-72A27BE0EA78}" destId="{F02758A5-C5D4-4042-B555-2FBD65320DE7}" srcOrd="0" destOrd="0" presId="urn:microsoft.com/office/officeart/2005/8/layout/list1"/>
    <dgm:cxn modelId="{B0A94A38-459E-4897-A743-4A0BF917FBE4}" srcId="{58215128-0297-4A6A-AC8C-735C9A24BA1C}" destId="{D7E79001-57EB-479E-A82C-99C90D232351}" srcOrd="1" destOrd="0" parTransId="{AB2FAA81-F297-4680-B052-6EA1EFDC3130}" sibTransId="{BDCE466E-0651-4976-AE9D-18BC6F9C8C8B}"/>
    <dgm:cxn modelId="{F715CC0F-AF20-4CB1-84A6-438F97582AB5}" type="presOf" srcId="{15E3E439-DB9C-4251-8615-B8D37F0DBFC1}" destId="{F02758A5-C5D4-4042-B555-2FBD65320DE7}" srcOrd="0" destOrd="1" presId="urn:microsoft.com/office/officeart/2005/8/layout/list1"/>
    <dgm:cxn modelId="{3BB68EC2-D961-4359-817D-69AEEF676B26}" srcId="{D7E79001-57EB-479E-A82C-99C90D232351}" destId="{BE15DED6-6739-44A7-B1CA-D7283B7E28DE}" srcOrd="3" destOrd="0" parTransId="{A52EE1A0-C9BF-416C-A86D-2F39648BAF21}" sibTransId="{AEEFD421-1A11-4BC9-A03B-431C6430879E}"/>
    <dgm:cxn modelId="{DBC7420F-1223-494D-ACFA-59FB07D3848A}" type="presParOf" srcId="{7F9EA0D4-AC61-48E9-A1B1-68F4A9FB1519}" destId="{9CEDC97A-A2E5-4AAC-8ED8-02950115F233}" srcOrd="0" destOrd="0" presId="urn:microsoft.com/office/officeart/2005/8/layout/list1"/>
    <dgm:cxn modelId="{6CA1ACFE-29F7-4B1F-957D-711C6F8369C2}" type="presParOf" srcId="{9CEDC97A-A2E5-4AAC-8ED8-02950115F233}" destId="{6245B961-BB24-4F03-B27E-905C099D5280}" srcOrd="0" destOrd="0" presId="urn:microsoft.com/office/officeart/2005/8/layout/list1"/>
    <dgm:cxn modelId="{BC462136-646F-4A26-96ED-1D42360CFB6A}" type="presParOf" srcId="{9CEDC97A-A2E5-4AAC-8ED8-02950115F233}" destId="{C227D6A7-88A6-4D10-88E5-6409447A304D}" srcOrd="1" destOrd="0" presId="urn:microsoft.com/office/officeart/2005/8/layout/list1"/>
    <dgm:cxn modelId="{458D6F3B-3447-454D-A34E-78B7F2C4342C}" type="presParOf" srcId="{7F9EA0D4-AC61-48E9-A1B1-68F4A9FB1519}" destId="{0979F233-843F-4661-B254-C1AFD5391CCA}" srcOrd="1" destOrd="0" presId="urn:microsoft.com/office/officeart/2005/8/layout/list1"/>
    <dgm:cxn modelId="{1C2846A6-DD44-4DA8-99B7-5481D218981B}" type="presParOf" srcId="{7F9EA0D4-AC61-48E9-A1B1-68F4A9FB1519}" destId="{F02758A5-C5D4-4042-B555-2FBD65320DE7}" srcOrd="2" destOrd="0" presId="urn:microsoft.com/office/officeart/2005/8/layout/list1"/>
    <dgm:cxn modelId="{61C9CFD4-086F-4780-939E-EB0DE316C228}" type="presParOf" srcId="{7F9EA0D4-AC61-48E9-A1B1-68F4A9FB1519}" destId="{B9E71F40-9553-4392-8D8D-05B6F053AAF8}" srcOrd="3" destOrd="0" presId="urn:microsoft.com/office/officeart/2005/8/layout/list1"/>
    <dgm:cxn modelId="{6ED68E6E-13B7-4089-AA87-FF113BD0989C}" type="presParOf" srcId="{7F9EA0D4-AC61-48E9-A1B1-68F4A9FB1519}" destId="{E6047C1B-87A0-4968-8036-AF5975D30B1B}" srcOrd="4" destOrd="0" presId="urn:microsoft.com/office/officeart/2005/8/layout/list1"/>
    <dgm:cxn modelId="{B5A5D4C1-CDB6-4F84-BA9A-4EA53486DE65}" type="presParOf" srcId="{E6047C1B-87A0-4968-8036-AF5975D30B1B}" destId="{D0F66247-381E-4625-9356-DB38752384A0}" srcOrd="0" destOrd="0" presId="urn:microsoft.com/office/officeart/2005/8/layout/list1"/>
    <dgm:cxn modelId="{DAEFCE7A-4497-44C2-BD73-0422ED30665C}" type="presParOf" srcId="{E6047C1B-87A0-4968-8036-AF5975D30B1B}" destId="{6D97011E-7F13-4DED-86C6-92FA324C21DD}" srcOrd="1" destOrd="0" presId="urn:microsoft.com/office/officeart/2005/8/layout/list1"/>
    <dgm:cxn modelId="{978F288C-5320-4F47-9683-C8B7178A7778}" type="presParOf" srcId="{7F9EA0D4-AC61-48E9-A1B1-68F4A9FB1519}" destId="{39FB8629-9651-4A3D-99C8-0C2E56D8A7F2}" srcOrd="5" destOrd="0" presId="urn:microsoft.com/office/officeart/2005/8/layout/list1"/>
    <dgm:cxn modelId="{72EF8279-DC4D-4B7E-8B3A-F526975A681A}" type="presParOf" srcId="{7F9EA0D4-AC61-48E9-A1B1-68F4A9FB1519}" destId="{24EFFC15-3705-4C15-A2F2-1F8799BB8A0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E5DFDF6-E1BE-4E26-9C4C-0FA835E6AAF4}"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9A892DBB-A99B-43A2-BBEB-2D36B4204983}">
      <dgm:prSet phldrT="[Text]"/>
      <dgm:spPr>
        <a:solidFill>
          <a:schemeClr val="tx1">
            <a:lumMod val="85000"/>
          </a:schemeClr>
        </a:solidFill>
      </dgm:spPr>
      <dgm:t>
        <a:bodyPr/>
        <a:lstStyle/>
        <a:p>
          <a:r>
            <a:rPr lang="en-US" dirty="0" smtClean="0"/>
            <a:t>Develop a communication plan for </a:t>
          </a:r>
          <a:endParaRPr lang="en-US" dirty="0"/>
        </a:p>
      </dgm:t>
    </dgm:pt>
    <dgm:pt modelId="{59D7308A-0741-4224-B8A4-7CBAF693BD0A}" type="parTrans" cxnId="{562C8D35-EA81-4308-BB7E-73ED50262337}">
      <dgm:prSet/>
      <dgm:spPr/>
      <dgm:t>
        <a:bodyPr/>
        <a:lstStyle/>
        <a:p>
          <a:endParaRPr lang="en-US"/>
        </a:p>
      </dgm:t>
    </dgm:pt>
    <dgm:pt modelId="{B1E1A7A9-9421-47E8-88AE-C2C081D21744}" type="sibTrans" cxnId="{562C8D35-EA81-4308-BB7E-73ED50262337}">
      <dgm:prSet/>
      <dgm:spPr/>
      <dgm:t>
        <a:bodyPr/>
        <a:lstStyle/>
        <a:p>
          <a:endParaRPr lang="en-US"/>
        </a:p>
      </dgm:t>
    </dgm:pt>
    <dgm:pt modelId="{C4BA2529-D4DD-455E-8890-D91F729EF563}">
      <dgm:prSet/>
      <dgm:spPr/>
      <dgm:t>
        <a:bodyPr/>
        <a:lstStyle/>
        <a:p>
          <a:r>
            <a:rPr lang="en-US" dirty="0" smtClean="0"/>
            <a:t>How new capabilities for business intelligence go beyond initial reporting functionality</a:t>
          </a:r>
        </a:p>
      </dgm:t>
    </dgm:pt>
    <dgm:pt modelId="{2A0A4022-2923-490E-BF20-85CBBD497BFD}" type="parTrans" cxnId="{2456210D-1606-484F-8A2F-9B80FB87DF74}">
      <dgm:prSet/>
      <dgm:spPr/>
      <dgm:t>
        <a:bodyPr/>
        <a:lstStyle/>
        <a:p>
          <a:endParaRPr lang="en-US"/>
        </a:p>
      </dgm:t>
    </dgm:pt>
    <dgm:pt modelId="{7A624A20-7C70-4EE9-BF32-AD6019C16BF7}" type="sibTrans" cxnId="{2456210D-1606-484F-8A2F-9B80FB87DF74}">
      <dgm:prSet/>
      <dgm:spPr/>
      <dgm:t>
        <a:bodyPr/>
        <a:lstStyle/>
        <a:p>
          <a:endParaRPr lang="en-US"/>
        </a:p>
      </dgm:t>
    </dgm:pt>
    <dgm:pt modelId="{1269A480-A89A-4FB4-B6F3-E259D2ACBA73}">
      <dgm:prSet/>
      <dgm:spPr/>
      <dgm:t>
        <a:bodyPr/>
        <a:lstStyle/>
        <a:p>
          <a:r>
            <a:rPr lang="en-US" dirty="0" smtClean="0"/>
            <a:t>Availability</a:t>
          </a:r>
        </a:p>
      </dgm:t>
    </dgm:pt>
    <dgm:pt modelId="{F5130A7E-D37A-4A7C-9B14-13E5FA1180C1}" type="parTrans" cxnId="{1D9276A7-00B6-4E5C-AC36-55765345E426}">
      <dgm:prSet/>
      <dgm:spPr/>
      <dgm:t>
        <a:bodyPr/>
        <a:lstStyle/>
        <a:p>
          <a:endParaRPr lang="en-US"/>
        </a:p>
      </dgm:t>
    </dgm:pt>
    <dgm:pt modelId="{CAAC6B4D-2EDA-400F-911E-4854D198EB5E}" type="sibTrans" cxnId="{1D9276A7-00B6-4E5C-AC36-55765345E426}">
      <dgm:prSet/>
      <dgm:spPr/>
      <dgm:t>
        <a:bodyPr/>
        <a:lstStyle/>
        <a:p>
          <a:endParaRPr lang="en-US"/>
        </a:p>
      </dgm:t>
    </dgm:pt>
    <dgm:pt modelId="{5AC44D31-2FFE-4A4C-AD6F-6436BBDB6FAD}">
      <dgm:prSet/>
      <dgm:spPr/>
      <dgm:t>
        <a:bodyPr/>
        <a:lstStyle/>
        <a:p>
          <a:r>
            <a:rPr lang="en-US" dirty="0" smtClean="0"/>
            <a:t>Use</a:t>
          </a:r>
          <a:r>
            <a:rPr lang="en-US" baseline="0" dirty="0" smtClean="0"/>
            <a:t> </a:t>
          </a:r>
          <a:r>
            <a:rPr lang="en-US" dirty="0" smtClean="0"/>
            <a:t>limitations, and opportunities</a:t>
          </a:r>
        </a:p>
      </dgm:t>
    </dgm:pt>
    <dgm:pt modelId="{CE744240-BCE0-423B-A7AB-63701B5835D0}" type="parTrans" cxnId="{9F5397B7-6920-48DF-A39A-72FFB08B2F1F}">
      <dgm:prSet/>
      <dgm:spPr/>
      <dgm:t>
        <a:bodyPr/>
        <a:lstStyle/>
        <a:p>
          <a:endParaRPr lang="en-US"/>
        </a:p>
      </dgm:t>
    </dgm:pt>
    <dgm:pt modelId="{C0443734-6272-473E-B33F-ABC8FE5CD66E}" type="sibTrans" cxnId="{9F5397B7-6920-48DF-A39A-72FFB08B2F1F}">
      <dgm:prSet/>
      <dgm:spPr/>
      <dgm:t>
        <a:bodyPr/>
        <a:lstStyle/>
        <a:p>
          <a:endParaRPr lang="en-US"/>
        </a:p>
      </dgm:t>
    </dgm:pt>
    <dgm:pt modelId="{8A65C9EB-1C12-4B61-A6FB-CBAA0785E0C5}">
      <dgm:prSet/>
      <dgm:spPr/>
      <dgm:t>
        <a:bodyPr/>
        <a:lstStyle/>
        <a:p>
          <a:r>
            <a:rPr lang="en-US" dirty="0" smtClean="0"/>
            <a:t>including needs identification for documentation, training, workshops, etc. </a:t>
          </a:r>
        </a:p>
      </dgm:t>
    </dgm:pt>
    <dgm:pt modelId="{AF3ACE52-2AA7-47A3-B705-5C3A883EEC83}" type="parTrans" cxnId="{DC88BBB6-8F52-4BE6-A8BF-9B3C5746E56C}">
      <dgm:prSet/>
      <dgm:spPr/>
      <dgm:t>
        <a:bodyPr/>
        <a:lstStyle/>
        <a:p>
          <a:endParaRPr lang="en-US"/>
        </a:p>
      </dgm:t>
    </dgm:pt>
    <dgm:pt modelId="{224C7526-513A-43D1-A73A-145C938CEABE}" type="sibTrans" cxnId="{DC88BBB6-8F52-4BE6-A8BF-9B3C5746E56C}">
      <dgm:prSet/>
      <dgm:spPr/>
      <dgm:t>
        <a:bodyPr/>
        <a:lstStyle/>
        <a:p>
          <a:endParaRPr lang="en-US"/>
        </a:p>
      </dgm:t>
    </dgm:pt>
    <dgm:pt modelId="{CD52283C-2811-4FCF-BE6A-B5959A91B013}">
      <dgm:prSet/>
      <dgm:spPr>
        <a:solidFill>
          <a:schemeClr val="tx1">
            <a:lumMod val="85000"/>
          </a:schemeClr>
        </a:solidFill>
      </dgm:spPr>
      <dgm:t>
        <a:bodyPr/>
        <a:lstStyle/>
        <a:p>
          <a:pPr rtl="0"/>
          <a:r>
            <a:rPr lang="en-US" dirty="0" smtClean="0"/>
            <a:t>Develop, document, and adopt </a:t>
          </a:r>
          <a:r>
            <a:rPr lang="en-US" dirty="0" smtClean="0">
              <a:hlinkClick xmlns:r="http://schemas.openxmlformats.org/officeDocument/2006/relationships" r:id="rId1"/>
            </a:rPr>
            <a:t>reporting standards</a:t>
          </a:r>
          <a:endParaRPr lang="en-US" dirty="0" smtClean="0"/>
        </a:p>
      </dgm:t>
    </dgm:pt>
    <dgm:pt modelId="{DA7E6F0B-6E62-4AB7-A83B-FBDDB4B50222}" type="parTrans" cxnId="{35064DF3-1372-4C92-8CD1-BE615A5A8877}">
      <dgm:prSet/>
      <dgm:spPr/>
      <dgm:t>
        <a:bodyPr/>
        <a:lstStyle/>
        <a:p>
          <a:endParaRPr lang="en-US"/>
        </a:p>
      </dgm:t>
    </dgm:pt>
    <dgm:pt modelId="{C80A0A78-189A-4ADA-87FD-E014E9E46B57}" type="sibTrans" cxnId="{35064DF3-1372-4C92-8CD1-BE615A5A8877}">
      <dgm:prSet/>
      <dgm:spPr/>
      <dgm:t>
        <a:bodyPr/>
        <a:lstStyle/>
        <a:p>
          <a:endParaRPr lang="en-US"/>
        </a:p>
      </dgm:t>
    </dgm:pt>
    <dgm:pt modelId="{2C334B0A-56B9-4D78-BEBC-74AE0AE04E87}" type="pres">
      <dgm:prSet presAssocID="{CE5DFDF6-E1BE-4E26-9C4C-0FA835E6AAF4}" presName="linear" presStyleCnt="0">
        <dgm:presLayoutVars>
          <dgm:animLvl val="lvl"/>
          <dgm:resizeHandles val="exact"/>
        </dgm:presLayoutVars>
      </dgm:prSet>
      <dgm:spPr/>
      <dgm:t>
        <a:bodyPr/>
        <a:lstStyle/>
        <a:p>
          <a:endParaRPr lang="en-US"/>
        </a:p>
      </dgm:t>
    </dgm:pt>
    <dgm:pt modelId="{120DD420-AA40-4458-ACD0-87BB7639922B}" type="pres">
      <dgm:prSet presAssocID="{9A892DBB-A99B-43A2-BBEB-2D36B4204983}" presName="parentText" presStyleLbl="node1" presStyleIdx="0" presStyleCnt="2">
        <dgm:presLayoutVars>
          <dgm:chMax val="0"/>
          <dgm:bulletEnabled val="1"/>
        </dgm:presLayoutVars>
      </dgm:prSet>
      <dgm:spPr/>
      <dgm:t>
        <a:bodyPr/>
        <a:lstStyle/>
        <a:p>
          <a:endParaRPr lang="en-US"/>
        </a:p>
      </dgm:t>
    </dgm:pt>
    <dgm:pt modelId="{3E53D5D5-77D9-4C85-9782-18695A15F648}" type="pres">
      <dgm:prSet presAssocID="{9A892DBB-A99B-43A2-BBEB-2D36B4204983}" presName="childText" presStyleLbl="revTx" presStyleIdx="0" presStyleCnt="1">
        <dgm:presLayoutVars>
          <dgm:bulletEnabled val="1"/>
        </dgm:presLayoutVars>
      </dgm:prSet>
      <dgm:spPr/>
      <dgm:t>
        <a:bodyPr/>
        <a:lstStyle/>
        <a:p>
          <a:endParaRPr lang="en-US"/>
        </a:p>
      </dgm:t>
    </dgm:pt>
    <dgm:pt modelId="{A6D91B0C-19EF-4EA6-81B2-EC3FB61058C1}" type="pres">
      <dgm:prSet presAssocID="{CD52283C-2811-4FCF-BE6A-B5959A91B013}" presName="parentText" presStyleLbl="node1" presStyleIdx="1" presStyleCnt="2">
        <dgm:presLayoutVars>
          <dgm:chMax val="0"/>
          <dgm:bulletEnabled val="1"/>
        </dgm:presLayoutVars>
      </dgm:prSet>
      <dgm:spPr/>
      <dgm:t>
        <a:bodyPr/>
        <a:lstStyle/>
        <a:p>
          <a:endParaRPr lang="en-US"/>
        </a:p>
      </dgm:t>
    </dgm:pt>
  </dgm:ptLst>
  <dgm:cxnLst>
    <dgm:cxn modelId="{DC88BBB6-8F52-4BE6-A8BF-9B3C5746E56C}" srcId="{9A892DBB-A99B-43A2-BBEB-2D36B4204983}" destId="{8A65C9EB-1C12-4B61-A6FB-CBAA0785E0C5}" srcOrd="3" destOrd="0" parTransId="{AF3ACE52-2AA7-47A3-B705-5C3A883EEC83}" sibTransId="{224C7526-513A-43D1-A73A-145C938CEABE}"/>
    <dgm:cxn modelId="{FE751C8E-BAC5-4485-9BF5-6BA2A73735D9}" type="presOf" srcId="{C4BA2529-D4DD-455E-8890-D91F729EF563}" destId="{3E53D5D5-77D9-4C85-9782-18695A15F648}" srcOrd="0" destOrd="0" presId="urn:microsoft.com/office/officeart/2005/8/layout/vList2"/>
    <dgm:cxn modelId="{1D9276A7-00B6-4E5C-AC36-55765345E426}" srcId="{9A892DBB-A99B-43A2-BBEB-2D36B4204983}" destId="{1269A480-A89A-4FB4-B6F3-E259D2ACBA73}" srcOrd="1" destOrd="0" parTransId="{F5130A7E-D37A-4A7C-9B14-13E5FA1180C1}" sibTransId="{CAAC6B4D-2EDA-400F-911E-4854D198EB5E}"/>
    <dgm:cxn modelId="{D90A1100-DE2F-43F0-B811-D53FF1553098}" type="presOf" srcId="{8A65C9EB-1C12-4B61-A6FB-CBAA0785E0C5}" destId="{3E53D5D5-77D9-4C85-9782-18695A15F648}" srcOrd="0" destOrd="3" presId="urn:microsoft.com/office/officeart/2005/8/layout/vList2"/>
    <dgm:cxn modelId="{9F5397B7-6920-48DF-A39A-72FFB08B2F1F}" srcId="{9A892DBB-A99B-43A2-BBEB-2D36B4204983}" destId="{5AC44D31-2FFE-4A4C-AD6F-6436BBDB6FAD}" srcOrd="2" destOrd="0" parTransId="{CE744240-BCE0-423B-A7AB-63701B5835D0}" sibTransId="{C0443734-6272-473E-B33F-ABC8FE5CD66E}"/>
    <dgm:cxn modelId="{1673606E-3599-4621-AC7E-67541C4CE5D3}" type="presOf" srcId="{9A892DBB-A99B-43A2-BBEB-2D36B4204983}" destId="{120DD420-AA40-4458-ACD0-87BB7639922B}" srcOrd="0" destOrd="0" presId="urn:microsoft.com/office/officeart/2005/8/layout/vList2"/>
    <dgm:cxn modelId="{B360A056-359D-4E87-94F4-D013452806E1}" type="presOf" srcId="{1269A480-A89A-4FB4-B6F3-E259D2ACBA73}" destId="{3E53D5D5-77D9-4C85-9782-18695A15F648}" srcOrd="0" destOrd="1" presId="urn:microsoft.com/office/officeart/2005/8/layout/vList2"/>
    <dgm:cxn modelId="{D765CC47-F8F7-4FFF-8564-ACCE4D6B4D3F}" type="presOf" srcId="{CE5DFDF6-E1BE-4E26-9C4C-0FA835E6AAF4}" destId="{2C334B0A-56B9-4D78-BEBC-74AE0AE04E87}" srcOrd="0" destOrd="0" presId="urn:microsoft.com/office/officeart/2005/8/layout/vList2"/>
    <dgm:cxn modelId="{7C99AD93-E3E5-4530-85CC-AF95D00702C5}" type="presOf" srcId="{5AC44D31-2FFE-4A4C-AD6F-6436BBDB6FAD}" destId="{3E53D5D5-77D9-4C85-9782-18695A15F648}" srcOrd="0" destOrd="2" presId="urn:microsoft.com/office/officeart/2005/8/layout/vList2"/>
    <dgm:cxn modelId="{2456210D-1606-484F-8A2F-9B80FB87DF74}" srcId="{9A892DBB-A99B-43A2-BBEB-2D36B4204983}" destId="{C4BA2529-D4DD-455E-8890-D91F729EF563}" srcOrd="0" destOrd="0" parTransId="{2A0A4022-2923-490E-BF20-85CBBD497BFD}" sibTransId="{7A624A20-7C70-4EE9-BF32-AD6019C16BF7}"/>
    <dgm:cxn modelId="{562C8D35-EA81-4308-BB7E-73ED50262337}" srcId="{CE5DFDF6-E1BE-4E26-9C4C-0FA835E6AAF4}" destId="{9A892DBB-A99B-43A2-BBEB-2D36B4204983}" srcOrd="0" destOrd="0" parTransId="{59D7308A-0741-4224-B8A4-7CBAF693BD0A}" sibTransId="{B1E1A7A9-9421-47E8-88AE-C2C081D21744}"/>
    <dgm:cxn modelId="{8DDA344A-7E90-41F3-B0CB-41006C0C8E6D}" type="presOf" srcId="{CD52283C-2811-4FCF-BE6A-B5959A91B013}" destId="{A6D91B0C-19EF-4EA6-81B2-EC3FB61058C1}" srcOrd="0" destOrd="0" presId="urn:microsoft.com/office/officeart/2005/8/layout/vList2"/>
    <dgm:cxn modelId="{35064DF3-1372-4C92-8CD1-BE615A5A8877}" srcId="{CE5DFDF6-E1BE-4E26-9C4C-0FA835E6AAF4}" destId="{CD52283C-2811-4FCF-BE6A-B5959A91B013}" srcOrd="1" destOrd="0" parTransId="{DA7E6F0B-6E62-4AB7-A83B-FBDDB4B50222}" sibTransId="{C80A0A78-189A-4ADA-87FD-E014E9E46B57}"/>
    <dgm:cxn modelId="{10359D9C-7FDC-4CA0-A80E-C8CF1F69797C}" type="presParOf" srcId="{2C334B0A-56B9-4D78-BEBC-74AE0AE04E87}" destId="{120DD420-AA40-4458-ACD0-87BB7639922B}" srcOrd="0" destOrd="0" presId="urn:microsoft.com/office/officeart/2005/8/layout/vList2"/>
    <dgm:cxn modelId="{C7C98629-F354-439C-B84C-EB99FBA291E8}" type="presParOf" srcId="{2C334B0A-56B9-4D78-BEBC-74AE0AE04E87}" destId="{3E53D5D5-77D9-4C85-9782-18695A15F648}" srcOrd="1" destOrd="0" presId="urn:microsoft.com/office/officeart/2005/8/layout/vList2"/>
    <dgm:cxn modelId="{8083B765-7D7A-4032-A4E4-0EFF6A1DDB68}" type="presParOf" srcId="{2C334B0A-56B9-4D78-BEBC-74AE0AE04E87}" destId="{A6D91B0C-19EF-4EA6-81B2-EC3FB61058C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EBB4C6D-3AD1-4B6E-A98F-E66004CB269B}"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US"/>
        </a:p>
      </dgm:t>
    </dgm:pt>
    <dgm:pt modelId="{4F0DBDCD-BB8B-4524-976B-D41D32F12569}">
      <dgm:prSet phldrT="[Text]"/>
      <dgm:spPr>
        <a:solidFill>
          <a:schemeClr val="accent3">
            <a:lumMod val="20000"/>
            <a:lumOff val="80000"/>
          </a:schemeClr>
        </a:solidFill>
      </dgm:spPr>
      <dgm:t>
        <a:bodyPr/>
        <a:lstStyle/>
        <a:p>
          <a:r>
            <a:rPr lang="en-US" dirty="0" smtClean="0">
              <a:latin typeface="Arial" panose="020B0604020202020204" pitchFamily="34" charset="0"/>
              <a:cs typeface="Arial" panose="020B0604020202020204" pitchFamily="34" charset="0"/>
            </a:rPr>
            <a:t>list three current data governance mechanisms at our [INSTITUTION], the systems or applications they cover</a:t>
          </a:r>
          <a:endParaRPr lang="en-US" dirty="0">
            <a:latin typeface="Arial" panose="020B0604020202020204" pitchFamily="34" charset="0"/>
            <a:cs typeface="Arial" panose="020B0604020202020204" pitchFamily="34" charset="0"/>
          </a:endParaRPr>
        </a:p>
      </dgm:t>
    </dgm:pt>
    <dgm:pt modelId="{7227A53E-FF78-42BB-A16F-3083BB951487}" type="parTrans" cxnId="{4E28AD77-D461-484B-8218-873664CC73A0}">
      <dgm:prSet/>
      <dgm:spPr/>
      <dgm:t>
        <a:bodyPr/>
        <a:lstStyle/>
        <a:p>
          <a:endParaRPr lang="en-US">
            <a:latin typeface="Arial" panose="020B0604020202020204" pitchFamily="34" charset="0"/>
            <a:cs typeface="Arial" panose="020B0604020202020204" pitchFamily="34" charset="0"/>
          </a:endParaRPr>
        </a:p>
      </dgm:t>
    </dgm:pt>
    <dgm:pt modelId="{1396D4A4-9CAE-4224-AA1C-27BCC7160B37}" type="sibTrans" cxnId="{4E28AD77-D461-484B-8218-873664CC73A0}">
      <dgm:prSet/>
      <dgm:spPr/>
      <dgm:t>
        <a:bodyPr/>
        <a:lstStyle/>
        <a:p>
          <a:endParaRPr lang="en-US">
            <a:latin typeface="Arial" panose="020B0604020202020204" pitchFamily="34" charset="0"/>
            <a:cs typeface="Arial" panose="020B0604020202020204" pitchFamily="34" charset="0"/>
          </a:endParaRPr>
        </a:p>
      </dgm:t>
    </dgm:pt>
    <dgm:pt modelId="{B4FD144A-B068-4C4A-8BCF-3E7607750135}">
      <dgm:prSet phldrT="[Text]"/>
      <dgm:spPr>
        <a:solidFill>
          <a:schemeClr val="accent5">
            <a:lumMod val="20000"/>
            <a:lumOff val="80000"/>
          </a:schemeClr>
        </a:solidFill>
      </dgm:spPr>
      <dgm:t>
        <a:bodyPr/>
        <a:lstStyle/>
        <a:p>
          <a:r>
            <a:rPr lang="en-US" dirty="0" smtClean="0">
              <a:latin typeface="Arial" panose="020B0604020202020204" pitchFamily="34" charset="0"/>
              <a:cs typeface="Arial" panose="020B0604020202020204" pitchFamily="34" charset="0"/>
            </a:rPr>
            <a:t>list three aspects of data governance that are absent at [INSTITUTION] or need to be strengthened</a:t>
          </a:r>
          <a:endParaRPr lang="en-US" dirty="0">
            <a:latin typeface="Arial" panose="020B0604020202020204" pitchFamily="34" charset="0"/>
            <a:cs typeface="Arial" panose="020B0604020202020204" pitchFamily="34" charset="0"/>
          </a:endParaRPr>
        </a:p>
      </dgm:t>
    </dgm:pt>
    <dgm:pt modelId="{8105FBCE-F0EF-4A50-B926-2110FFFDE683}" type="parTrans" cxnId="{63ECB7ED-9763-4BA6-AF57-2A27A49B4C29}">
      <dgm:prSet/>
      <dgm:spPr/>
      <dgm:t>
        <a:bodyPr/>
        <a:lstStyle/>
        <a:p>
          <a:endParaRPr lang="en-US">
            <a:latin typeface="Arial" panose="020B0604020202020204" pitchFamily="34" charset="0"/>
            <a:cs typeface="Arial" panose="020B0604020202020204" pitchFamily="34" charset="0"/>
          </a:endParaRPr>
        </a:p>
      </dgm:t>
    </dgm:pt>
    <dgm:pt modelId="{8E8D3DCB-140C-4D53-80A6-E8884779F0EB}" type="sibTrans" cxnId="{63ECB7ED-9763-4BA6-AF57-2A27A49B4C29}">
      <dgm:prSet/>
      <dgm:spPr/>
      <dgm:t>
        <a:bodyPr/>
        <a:lstStyle/>
        <a:p>
          <a:endParaRPr lang="en-US">
            <a:latin typeface="Arial" panose="020B0604020202020204" pitchFamily="34" charset="0"/>
            <a:cs typeface="Arial" panose="020B0604020202020204" pitchFamily="34" charset="0"/>
          </a:endParaRPr>
        </a:p>
      </dgm:t>
    </dgm:pt>
    <dgm:pt modelId="{60F2ABF2-AAE1-45F3-8C15-33698B7E8469}">
      <dgm:prSet phldrT="[Text]"/>
      <dgm:spPr>
        <a:solidFill>
          <a:schemeClr val="accent4">
            <a:lumMod val="20000"/>
            <a:lumOff val="80000"/>
          </a:schemeClr>
        </a:solidFill>
      </dgm:spPr>
      <dgm:t>
        <a:bodyPr/>
        <a:lstStyle/>
        <a:p>
          <a:r>
            <a:rPr lang="en-US" dirty="0" smtClean="0">
              <a:latin typeface="Arial" panose="020B0604020202020204" pitchFamily="34" charset="0"/>
              <a:cs typeface="Arial" panose="020B0604020202020204" pitchFamily="34" charset="0"/>
            </a:rPr>
            <a:t>list three things that data governance at [INSTITUTION] should accomplish</a:t>
          </a:r>
          <a:endParaRPr lang="en-US" dirty="0">
            <a:latin typeface="Arial" panose="020B0604020202020204" pitchFamily="34" charset="0"/>
            <a:cs typeface="Arial" panose="020B0604020202020204" pitchFamily="34" charset="0"/>
          </a:endParaRPr>
        </a:p>
      </dgm:t>
    </dgm:pt>
    <dgm:pt modelId="{43DC6BEF-20B4-43EB-B032-5996BAB56963}" type="parTrans" cxnId="{29998EFB-D6B6-4253-B069-43680FA40935}">
      <dgm:prSet/>
      <dgm:spPr/>
      <dgm:t>
        <a:bodyPr/>
        <a:lstStyle/>
        <a:p>
          <a:endParaRPr lang="en-US">
            <a:latin typeface="Arial" panose="020B0604020202020204" pitchFamily="34" charset="0"/>
            <a:cs typeface="Arial" panose="020B0604020202020204" pitchFamily="34" charset="0"/>
          </a:endParaRPr>
        </a:p>
      </dgm:t>
    </dgm:pt>
    <dgm:pt modelId="{554EAC53-2DE5-438B-B52C-F62048F44A0E}" type="sibTrans" cxnId="{29998EFB-D6B6-4253-B069-43680FA40935}">
      <dgm:prSet/>
      <dgm:spPr/>
      <dgm:t>
        <a:bodyPr/>
        <a:lstStyle/>
        <a:p>
          <a:endParaRPr lang="en-US">
            <a:latin typeface="Arial" panose="020B0604020202020204" pitchFamily="34" charset="0"/>
            <a:cs typeface="Arial" panose="020B0604020202020204" pitchFamily="34" charset="0"/>
          </a:endParaRPr>
        </a:p>
      </dgm:t>
    </dgm:pt>
    <dgm:pt modelId="{293C3AFB-AFAC-4794-8F0C-D8E0711C9AC7}">
      <dgm:prSet phldrT="[Text]" phldr="1"/>
      <dgm:spPr/>
      <dgm:t>
        <a:bodyPr/>
        <a:lstStyle/>
        <a:p>
          <a:endParaRPr lang="en-US" dirty="0">
            <a:latin typeface="Arial" panose="020B0604020202020204" pitchFamily="34" charset="0"/>
            <a:cs typeface="Arial" panose="020B0604020202020204" pitchFamily="34" charset="0"/>
          </a:endParaRPr>
        </a:p>
      </dgm:t>
    </dgm:pt>
    <dgm:pt modelId="{584964C0-2A51-4FD9-AF31-289F964D1842}" type="parTrans" cxnId="{E5C8D6A3-E681-4081-9207-E02700226BEA}">
      <dgm:prSet/>
      <dgm:spPr/>
      <dgm:t>
        <a:bodyPr/>
        <a:lstStyle/>
        <a:p>
          <a:endParaRPr lang="en-US">
            <a:latin typeface="Arial" panose="020B0604020202020204" pitchFamily="34" charset="0"/>
            <a:cs typeface="Arial" panose="020B0604020202020204" pitchFamily="34" charset="0"/>
          </a:endParaRPr>
        </a:p>
      </dgm:t>
    </dgm:pt>
    <dgm:pt modelId="{01099121-FA07-4FBF-A711-1DB6D5E30F21}" type="sibTrans" cxnId="{E5C8D6A3-E681-4081-9207-E02700226BEA}">
      <dgm:prSet/>
      <dgm:spPr/>
      <dgm:t>
        <a:bodyPr/>
        <a:lstStyle/>
        <a:p>
          <a:endParaRPr lang="en-US">
            <a:latin typeface="Arial" panose="020B0604020202020204" pitchFamily="34" charset="0"/>
            <a:cs typeface="Arial" panose="020B0604020202020204" pitchFamily="34" charset="0"/>
          </a:endParaRPr>
        </a:p>
      </dgm:t>
    </dgm:pt>
    <dgm:pt modelId="{C680CEB2-A938-4B38-ACCB-C21E76E33B42}">
      <dgm:prSet phldrT="[Text]"/>
      <dgm:spPr/>
      <dgm:t>
        <a:bodyPr/>
        <a:lstStyle/>
        <a:p>
          <a:r>
            <a:rPr lang="en-US" b="1" dirty="0" smtClean="0">
              <a:latin typeface="Arial" panose="020B0604020202020204" pitchFamily="34" charset="0"/>
              <a:cs typeface="Arial" panose="020B0604020202020204" pitchFamily="34" charset="0"/>
            </a:rPr>
            <a:t>FOCUS GROUP</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ACTIVITY</a:t>
          </a:r>
          <a:endParaRPr lang="en-US" b="1" dirty="0">
            <a:latin typeface="Arial" panose="020B0604020202020204" pitchFamily="34" charset="0"/>
            <a:cs typeface="Arial" panose="020B0604020202020204" pitchFamily="34" charset="0"/>
          </a:endParaRPr>
        </a:p>
      </dgm:t>
    </dgm:pt>
    <dgm:pt modelId="{C30F0DCF-EFCC-4F54-BA33-118A73DA0989}" type="sibTrans" cxnId="{B029D6B4-FAB9-4B15-8F58-C9999AD3AEA2}">
      <dgm:prSet/>
      <dgm:spPr/>
      <dgm:t>
        <a:bodyPr/>
        <a:lstStyle/>
        <a:p>
          <a:endParaRPr lang="en-US">
            <a:latin typeface="Arial" panose="020B0604020202020204" pitchFamily="34" charset="0"/>
            <a:cs typeface="Arial" panose="020B0604020202020204" pitchFamily="34" charset="0"/>
          </a:endParaRPr>
        </a:p>
      </dgm:t>
    </dgm:pt>
    <dgm:pt modelId="{647FA772-ED71-48B6-9BE8-EEB1A1EDF2D5}" type="parTrans" cxnId="{B029D6B4-FAB9-4B15-8F58-C9999AD3AEA2}">
      <dgm:prSet/>
      <dgm:spPr/>
      <dgm:t>
        <a:bodyPr/>
        <a:lstStyle/>
        <a:p>
          <a:endParaRPr lang="en-US">
            <a:latin typeface="Arial" panose="020B0604020202020204" pitchFamily="34" charset="0"/>
            <a:cs typeface="Arial" panose="020B0604020202020204" pitchFamily="34" charset="0"/>
          </a:endParaRPr>
        </a:p>
      </dgm:t>
    </dgm:pt>
    <dgm:pt modelId="{095E2C11-A5C6-4C7B-9C66-7D62276F8889}">
      <dgm:prSet/>
      <dgm:spPr>
        <a:solidFill>
          <a:schemeClr val="accent2">
            <a:lumMod val="20000"/>
            <a:lumOff val="80000"/>
          </a:schemeClr>
        </a:solidFill>
      </dgm:spPr>
      <dgm:t>
        <a:bodyPr/>
        <a:lstStyle/>
        <a:p>
          <a:r>
            <a:rPr lang="en-US" dirty="0" smtClean="0">
              <a:latin typeface="Arial" panose="020B0604020202020204" pitchFamily="34" charset="0"/>
              <a:cs typeface="Arial" panose="020B0604020202020204" pitchFamily="34" charset="0"/>
            </a:rPr>
            <a:t>list three roles or structures that should be included in [INSTITUTION’S] data governance system.</a:t>
          </a:r>
          <a:endParaRPr lang="en-US" dirty="0">
            <a:latin typeface="Arial" panose="020B0604020202020204" pitchFamily="34" charset="0"/>
            <a:cs typeface="Arial" panose="020B0604020202020204" pitchFamily="34" charset="0"/>
          </a:endParaRPr>
        </a:p>
      </dgm:t>
    </dgm:pt>
    <dgm:pt modelId="{EC91EA14-F970-4A4F-8993-5ECBD93A99F4}" type="parTrans" cxnId="{5D6DDF21-A7ED-4AF2-9980-144BCEE20290}">
      <dgm:prSet/>
      <dgm:spPr/>
      <dgm:t>
        <a:bodyPr/>
        <a:lstStyle/>
        <a:p>
          <a:endParaRPr lang="en-US">
            <a:latin typeface="Arial" panose="020B0604020202020204" pitchFamily="34" charset="0"/>
            <a:cs typeface="Arial" panose="020B0604020202020204" pitchFamily="34" charset="0"/>
          </a:endParaRPr>
        </a:p>
      </dgm:t>
    </dgm:pt>
    <dgm:pt modelId="{B1EED3EA-2516-455C-B5C3-EC4E05BEBFA9}" type="sibTrans" cxnId="{5D6DDF21-A7ED-4AF2-9980-144BCEE20290}">
      <dgm:prSet/>
      <dgm:spPr/>
      <dgm:t>
        <a:bodyPr/>
        <a:lstStyle/>
        <a:p>
          <a:endParaRPr lang="en-US">
            <a:latin typeface="Arial" panose="020B0604020202020204" pitchFamily="34" charset="0"/>
            <a:cs typeface="Arial" panose="020B0604020202020204" pitchFamily="34" charset="0"/>
          </a:endParaRPr>
        </a:p>
      </dgm:t>
    </dgm:pt>
    <dgm:pt modelId="{AA8EC2DE-A5F5-4C90-8F9E-2FF8C2D8D5CB}" type="pres">
      <dgm:prSet presAssocID="{0EBB4C6D-3AD1-4B6E-A98F-E66004CB269B}" presName="diagram" presStyleCnt="0">
        <dgm:presLayoutVars>
          <dgm:chMax val="1"/>
          <dgm:dir/>
          <dgm:animLvl val="ctr"/>
          <dgm:resizeHandles val="exact"/>
        </dgm:presLayoutVars>
      </dgm:prSet>
      <dgm:spPr/>
      <dgm:t>
        <a:bodyPr/>
        <a:lstStyle/>
        <a:p>
          <a:endParaRPr lang="en-US"/>
        </a:p>
      </dgm:t>
    </dgm:pt>
    <dgm:pt modelId="{FAF7D958-D2AE-4F49-9630-7649955AE74B}" type="pres">
      <dgm:prSet presAssocID="{0EBB4C6D-3AD1-4B6E-A98F-E66004CB269B}" presName="matrix" presStyleCnt="0"/>
      <dgm:spPr/>
      <dgm:t>
        <a:bodyPr/>
        <a:lstStyle/>
        <a:p>
          <a:endParaRPr lang="en-US"/>
        </a:p>
      </dgm:t>
    </dgm:pt>
    <dgm:pt modelId="{FC086D25-691C-41B9-9E50-1BED1DF7C6B5}" type="pres">
      <dgm:prSet presAssocID="{0EBB4C6D-3AD1-4B6E-A98F-E66004CB269B}" presName="tile1" presStyleLbl="node1" presStyleIdx="0" presStyleCnt="4"/>
      <dgm:spPr/>
      <dgm:t>
        <a:bodyPr/>
        <a:lstStyle/>
        <a:p>
          <a:endParaRPr lang="en-US"/>
        </a:p>
      </dgm:t>
    </dgm:pt>
    <dgm:pt modelId="{BCA5F10A-52C3-4859-9E8A-9926E6324D1E}" type="pres">
      <dgm:prSet presAssocID="{0EBB4C6D-3AD1-4B6E-A98F-E66004CB269B}" presName="tile1text" presStyleLbl="node1" presStyleIdx="0" presStyleCnt="4">
        <dgm:presLayoutVars>
          <dgm:chMax val="0"/>
          <dgm:chPref val="0"/>
          <dgm:bulletEnabled val="1"/>
        </dgm:presLayoutVars>
      </dgm:prSet>
      <dgm:spPr/>
      <dgm:t>
        <a:bodyPr/>
        <a:lstStyle/>
        <a:p>
          <a:endParaRPr lang="en-US"/>
        </a:p>
      </dgm:t>
    </dgm:pt>
    <dgm:pt modelId="{BDA3CDA4-C09B-4047-88B2-61813F01235F}" type="pres">
      <dgm:prSet presAssocID="{0EBB4C6D-3AD1-4B6E-A98F-E66004CB269B}" presName="tile2" presStyleLbl="node1" presStyleIdx="1" presStyleCnt="4"/>
      <dgm:spPr/>
      <dgm:t>
        <a:bodyPr/>
        <a:lstStyle/>
        <a:p>
          <a:endParaRPr lang="en-US"/>
        </a:p>
      </dgm:t>
    </dgm:pt>
    <dgm:pt modelId="{6AF4E92D-57C3-493F-947C-CF32C43D8900}" type="pres">
      <dgm:prSet presAssocID="{0EBB4C6D-3AD1-4B6E-A98F-E66004CB269B}" presName="tile2text" presStyleLbl="node1" presStyleIdx="1" presStyleCnt="4">
        <dgm:presLayoutVars>
          <dgm:chMax val="0"/>
          <dgm:chPref val="0"/>
          <dgm:bulletEnabled val="1"/>
        </dgm:presLayoutVars>
      </dgm:prSet>
      <dgm:spPr/>
      <dgm:t>
        <a:bodyPr/>
        <a:lstStyle/>
        <a:p>
          <a:endParaRPr lang="en-US"/>
        </a:p>
      </dgm:t>
    </dgm:pt>
    <dgm:pt modelId="{FB4A6D07-D615-4A63-99E8-FD1F9557D248}" type="pres">
      <dgm:prSet presAssocID="{0EBB4C6D-3AD1-4B6E-A98F-E66004CB269B}" presName="tile3" presStyleLbl="node1" presStyleIdx="2" presStyleCnt="4"/>
      <dgm:spPr/>
      <dgm:t>
        <a:bodyPr/>
        <a:lstStyle/>
        <a:p>
          <a:endParaRPr lang="en-US"/>
        </a:p>
      </dgm:t>
    </dgm:pt>
    <dgm:pt modelId="{61B6AEC5-A9D2-4E60-BF17-CD015C18F3E5}" type="pres">
      <dgm:prSet presAssocID="{0EBB4C6D-3AD1-4B6E-A98F-E66004CB269B}" presName="tile3text" presStyleLbl="node1" presStyleIdx="2" presStyleCnt="4">
        <dgm:presLayoutVars>
          <dgm:chMax val="0"/>
          <dgm:chPref val="0"/>
          <dgm:bulletEnabled val="1"/>
        </dgm:presLayoutVars>
      </dgm:prSet>
      <dgm:spPr/>
      <dgm:t>
        <a:bodyPr/>
        <a:lstStyle/>
        <a:p>
          <a:endParaRPr lang="en-US"/>
        </a:p>
      </dgm:t>
    </dgm:pt>
    <dgm:pt modelId="{D1B040C4-5795-44D1-BA51-B6566E43FF04}" type="pres">
      <dgm:prSet presAssocID="{0EBB4C6D-3AD1-4B6E-A98F-E66004CB269B}" presName="tile4" presStyleLbl="node1" presStyleIdx="3" presStyleCnt="4"/>
      <dgm:spPr/>
      <dgm:t>
        <a:bodyPr/>
        <a:lstStyle/>
        <a:p>
          <a:endParaRPr lang="en-US"/>
        </a:p>
      </dgm:t>
    </dgm:pt>
    <dgm:pt modelId="{E4037B60-2335-4302-9BEF-9EAA4305AE14}" type="pres">
      <dgm:prSet presAssocID="{0EBB4C6D-3AD1-4B6E-A98F-E66004CB269B}" presName="tile4text" presStyleLbl="node1" presStyleIdx="3" presStyleCnt="4">
        <dgm:presLayoutVars>
          <dgm:chMax val="0"/>
          <dgm:chPref val="0"/>
          <dgm:bulletEnabled val="1"/>
        </dgm:presLayoutVars>
      </dgm:prSet>
      <dgm:spPr/>
      <dgm:t>
        <a:bodyPr/>
        <a:lstStyle/>
        <a:p>
          <a:endParaRPr lang="en-US"/>
        </a:p>
      </dgm:t>
    </dgm:pt>
    <dgm:pt modelId="{CE05460A-CE34-4308-84C7-779D54235CE5}" type="pres">
      <dgm:prSet presAssocID="{0EBB4C6D-3AD1-4B6E-A98F-E66004CB269B}" presName="centerTile" presStyleLbl="fgShp" presStyleIdx="0" presStyleCnt="1">
        <dgm:presLayoutVars>
          <dgm:chMax val="0"/>
          <dgm:chPref val="0"/>
        </dgm:presLayoutVars>
      </dgm:prSet>
      <dgm:spPr/>
      <dgm:t>
        <a:bodyPr/>
        <a:lstStyle/>
        <a:p>
          <a:endParaRPr lang="en-US"/>
        </a:p>
      </dgm:t>
    </dgm:pt>
  </dgm:ptLst>
  <dgm:cxnLst>
    <dgm:cxn modelId="{F84E770D-04E4-488E-9CBF-565A3CACA4D8}" type="presOf" srcId="{095E2C11-A5C6-4C7B-9C66-7D62276F8889}" destId="{E4037B60-2335-4302-9BEF-9EAA4305AE14}" srcOrd="1" destOrd="0" presId="urn:microsoft.com/office/officeart/2005/8/layout/matrix1"/>
    <dgm:cxn modelId="{67F2D1BA-93ED-4A04-9C83-92821714D40B}" type="presOf" srcId="{095E2C11-A5C6-4C7B-9C66-7D62276F8889}" destId="{D1B040C4-5795-44D1-BA51-B6566E43FF04}" srcOrd="0" destOrd="0" presId="urn:microsoft.com/office/officeart/2005/8/layout/matrix1"/>
    <dgm:cxn modelId="{4E28AD77-D461-484B-8218-873664CC73A0}" srcId="{C680CEB2-A938-4B38-ACCB-C21E76E33B42}" destId="{4F0DBDCD-BB8B-4524-976B-D41D32F12569}" srcOrd="0" destOrd="0" parTransId="{7227A53E-FF78-42BB-A16F-3083BB951487}" sibTransId="{1396D4A4-9CAE-4224-AA1C-27BCC7160B37}"/>
    <dgm:cxn modelId="{DE9AA82E-4003-44CE-BA6A-D7BE59CB9E1D}" type="presOf" srcId="{C680CEB2-A938-4B38-ACCB-C21E76E33B42}" destId="{CE05460A-CE34-4308-84C7-779D54235CE5}" srcOrd="0" destOrd="0" presId="urn:microsoft.com/office/officeart/2005/8/layout/matrix1"/>
    <dgm:cxn modelId="{5D6DDF21-A7ED-4AF2-9980-144BCEE20290}" srcId="{C680CEB2-A938-4B38-ACCB-C21E76E33B42}" destId="{095E2C11-A5C6-4C7B-9C66-7D62276F8889}" srcOrd="3" destOrd="0" parTransId="{EC91EA14-F970-4A4F-8993-5ECBD93A99F4}" sibTransId="{B1EED3EA-2516-455C-B5C3-EC4E05BEBFA9}"/>
    <dgm:cxn modelId="{4E032C01-FEE1-4260-98B7-11B517D70970}" type="presOf" srcId="{60F2ABF2-AAE1-45F3-8C15-33698B7E8469}" destId="{61B6AEC5-A9D2-4E60-BF17-CD015C18F3E5}" srcOrd="1" destOrd="0" presId="urn:microsoft.com/office/officeart/2005/8/layout/matrix1"/>
    <dgm:cxn modelId="{63ECB7ED-9763-4BA6-AF57-2A27A49B4C29}" srcId="{C680CEB2-A938-4B38-ACCB-C21E76E33B42}" destId="{B4FD144A-B068-4C4A-8BCF-3E7607750135}" srcOrd="1" destOrd="0" parTransId="{8105FBCE-F0EF-4A50-B926-2110FFFDE683}" sibTransId="{8E8D3DCB-140C-4D53-80A6-E8884779F0EB}"/>
    <dgm:cxn modelId="{29998EFB-D6B6-4253-B069-43680FA40935}" srcId="{C680CEB2-A938-4B38-ACCB-C21E76E33B42}" destId="{60F2ABF2-AAE1-45F3-8C15-33698B7E8469}" srcOrd="2" destOrd="0" parTransId="{43DC6BEF-20B4-43EB-B032-5996BAB56963}" sibTransId="{554EAC53-2DE5-438B-B52C-F62048F44A0E}"/>
    <dgm:cxn modelId="{88704063-8BF3-4D9B-98B1-C928DBC25AE0}" type="presOf" srcId="{4F0DBDCD-BB8B-4524-976B-D41D32F12569}" destId="{BCA5F10A-52C3-4859-9E8A-9926E6324D1E}" srcOrd="1" destOrd="0" presId="urn:microsoft.com/office/officeart/2005/8/layout/matrix1"/>
    <dgm:cxn modelId="{E5C8D6A3-E681-4081-9207-E02700226BEA}" srcId="{C680CEB2-A938-4B38-ACCB-C21E76E33B42}" destId="{293C3AFB-AFAC-4794-8F0C-D8E0711C9AC7}" srcOrd="4" destOrd="0" parTransId="{584964C0-2A51-4FD9-AF31-289F964D1842}" sibTransId="{01099121-FA07-4FBF-A711-1DB6D5E30F21}"/>
    <dgm:cxn modelId="{52DC80D5-D9F7-4268-B696-44FB1D8E3F7B}" type="presOf" srcId="{0EBB4C6D-3AD1-4B6E-A98F-E66004CB269B}" destId="{AA8EC2DE-A5F5-4C90-8F9E-2FF8C2D8D5CB}" srcOrd="0" destOrd="0" presId="urn:microsoft.com/office/officeart/2005/8/layout/matrix1"/>
    <dgm:cxn modelId="{A93668B3-F1BB-4423-821B-385C9EF8B409}" type="presOf" srcId="{4F0DBDCD-BB8B-4524-976B-D41D32F12569}" destId="{FC086D25-691C-41B9-9E50-1BED1DF7C6B5}" srcOrd="0" destOrd="0" presId="urn:microsoft.com/office/officeart/2005/8/layout/matrix1"/>
    <dgm:cxn modelId="{B029D6B4-FAB9-4B15-8F58-C9999AD3AEA2}" srcId="{0EBB4C6D-3AD1-4B6E-A98F-E66004CB269B}" destId="{C680CEB2-A938-4B38-ACCB-C21E76E33B42}" srcOrd="0" destOrd="0" parTransId="{647FA772-ED71-48B6-9BE8-EEB1A1EDF2D5}" sibTransId="{C30F0DCF-EFCC-4F54-BA33-118A73DA0989}"/>
    <dgm:cxn modelId="{8DA7897C-5E11-4F15-8E5F-70AC9E7D4BF3}" type="presOf" srcId="{B4FD144A-B068-4C4A-8BCF-3E7607750135}" destId="{BDA3CDA4-C09B-4047-88B2-61813F01235F}" srcOrd="0" destOrd="0" presId="urn:microsoft.com/office/officeart/2005/8/layout/matrix1"/>
    <dgm:cxn modelId="{03FC6F30-586C-45D0-B025-84C4F83097BA}" type="presOf" srcId="{B4FD144A-B068-4C4A-8BCF-3E7607750135}" destId="{6AF4E92D-57C3-493F-947C-CF32C43D8900}" srcOrd="1" destOrd="0" presId="urn:microsoft.com/office/officeart/2005/8/layout/matrix1"/>
    <dgm:cxn modelId="{AECC8C79-850F-4A78-95C3-08C035BB2B5E}" type="presOf" srcId="{60F2ABF2-AAE1-45F3-8C15-33698B7E8469}" destId="{FB4A6D07-D615-4A63-99E8-FD1F9557D248}" srcOrd="0" destOrd="0" presId="urn:microsoft.com/office/officeart/2005/8/layout/matrix1"/>
    <dgm:cxn modelId="{73B31EE1-785C-464C-895D-F4C8345F1F67}" type="presParOf" srcId="{AA8EC2DE-A5F5-4C90-8F9E-2FF8C2D8D5CB}" destId="{FAF7D958-D2AE-4F49-9630-7649955AE74B}" srcOrd="0" destOrd="0" presId="urn:microsoft.com/office/officeart/2005/8/layout/matrix1"/>
    <dgm:cxn modelId="{6F57755E-FF74-4923-A1FD-4E2E6A8B639F}" type="presParOf" srcId="{FAF7D958-D2AE-4F49-9630-7649955AE74B}" destId="{FC086D25-691C-41B9-9E50-1BED1DF7C6B5}" srcOrd="0" destOrd="0" presId="urn:microsoft.com/office/officeart/2005/8/layout/matrix1"/>
    <dgm:cxn modelId="{867E4702-D0C4-492D-BEDF-BCBF3DF6223D}" type="presParOf" srcId="{FAF7D958-D2AE-4F49-9630-7649955AE74B}" destId="{BCA5F10A-52C3-4859-9E8A-9926E6324D1E}" srcOrd="1" destOrd="0" presId="urn:microsoft.com/office/officeart/2005/8/layout/matrix1"/>
    <dgm:cxn modelId="{0A643F8F-1135-48E7-A2BA-4DCF0D1988E4}" type="presParOf" srcId="{FAF7D958-D2AE-4F49-9630-7649955AE74B}" destId="{BDA3CDA4-C09B-4047-88B2-61813F01235F}" srcOrd="2" destOrd="0" presId="urn:microsoft.com/office/officeart/2005/8/layout/matrix1"/>
    <dgm:cxn modelId="{9BC6FF75-5CDF-4C4A-95AC-6F33A9F68E7E}" type="presParOf" srcId="{FAF7D958-D2AE-4F49-9630-7649955AE74B}" destId="{6AF4E92D-57C3-493F-947C-CF32C43D8900}" srcOrd="3" destOrd="0" presId="urn:microsoft.com/office/officeart/2005/8/layout/matrix1"/>
    <dgm:cxn modelId="{B9C19020-23B3-4AB1-BD5F-12F1E04A6603}" type="presParOf" srcId="{FAF7D958-D2AE-4F49-9630-7649955AE74B}" destId="{FB4A6D07-D615-4A63-99E8-FD1F9557D248}" srcOrd="4" destOrd="0" presId="urn:microsoft.com/office/officeart/2005/8/layout/matrix1"/>
    <dgm:cxn modelId="{08E90A57-56A1-4235-97B1-F5BF7C066143}" type="presParOf" srcId="{FAF7D958-D2AE-4F49-9630-7649955AE74B}" destId="{61B6AEC5-A9D2-4E60-BF17-CD015C18F3E5}" srcOrd="5" destOrd="0" presId="urn:microsoft.com/office/officeart/2005/8/layout/matrix1"/>
    <dgm:cxn modelId="{BD945D70-B2CB-4823-9E64-F64B87B0E309}" type="presParOf" srcId="{FAF7D958-D2AE-4F49-9630-7649955AE74B}" destId="{D1B040C4-5795-44D1-BA51-B6566E43FF04}" srcOrd="6" destOrd="0" presId="urn:microsoft.com/office/officeart/2005/8/layout/matrix1"/>
    <dgm:cxn modelId="{7B64C385-2A8C-4462-A32F-EBB6CABBB1AA}" type="presParOf" srcId="{FAF7D958-D2AE-4F49-9630-7649955AE74B}" destId="{E4037B60-2335-4302-9BEF-9EAA4305AE14}" srcOrd="7" destOrd="0" presId="urn:microsoft.com/office/officeart/2005/8/layout/matrix1"/>
    <dgm:cxn modelId="{03DD882A-F0FC-4DD7-9FB5-DD06DB404639}" type="presParOf" srcId="{AA8EC2DE-A5F5-4C90-8F9E-2FF8C2D8D5CB}" destId="{CE05460A-CE34-4308-84C7-779D54235CE5}" srcOrd="1" destOrd="0" presId="urn:microsoft.com/office/officeart/2005/8/layout/matrix1"/>
  </dgm:cxnLst>
  <dgm:bg>
    <a:solidFill>
      <a:schemeClr val="accent4">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2865D9E-4A9C-48AD-8368-3DF393F810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2747C3-5EE1-4310-9C2C-526D243A7DD6}">
      <dgm:prSet phldrT="[Text]" custT="1"/>
      <dgm:spPr/>
      <dgm:t>
        <a:bodyPr/>
        <a:lstStyle/>
        <a:p>
          <a:r>
            <a:rPr lang="en-US" sz="3200" b="1" dirty="0" smtClean="0">
              <a:latin typeface="Arial" panose="020B0604020202020204" pitchFamily="34" charset="0"/>
              <a:cs typeface="Arial" panose="020B0604020202020204" pitchFamily="34" charset="0"/>
            </a:rPr>
            <a:t>Technology</a:t>
          </a:r>
        </a:p>
        <a:p>
          <a:r>
            <a:rPr lang="en-US" sz="2800" dirty="0" smtClean="0">
              <a:latin typeface="Arial" panose="020B0604020202020204" pitchFamily="34" charset="0"/>
              <a:cs typeface="Arial" panose="020B0604020202020204" pitchFamily="34" charset="0"/>
            </a:rPr>
            <a:t>can support data governance</a:t>
          </a:r>
          <a:endParaRPr lang="en-US" sz="3200" dirty="0">
            <a:latin typeface="Arial" panose="020B0604020202020204" pitchFamily="34" charset="0"/>
            <a:cs typeface="Arial" panose="020B0604020202020204" pitchFamily="34" charset="0"/>
          </a:endParaRPr>
        </a:p>
      </dgm:t>
    </dgm:pt>
    <dgm:pt modelId="{D249AFA4-A333-4A4C-87BE-FE9C7AA43306}" type="parTrans" cxnId="{2532275E-5FAD-4C92-AAB0-13249DB0CF76}">
      <dgm:prSet/>
      <dgm:spPr/>
      <dgm:t>
        <a:bodyPr/>
        <a:lstStyle/>
        <a:p>
          <a:endParaRPr lang="en-US">
            <a:latin typeface="Arial" panose="020B0604020202020204" pitchFamily="34" charset="0"/>
            <a:cs typeface="Arial" panose="020B0604020202020204" pitchFamily="34" charset="0"/>
          </a:endParaRPr>
        </a:p>
      </dgm:t>
    </dgm:pt>
    <dgm:pt modelId="{C12C4BA0-24A9-48B6-AFE0-1DC59464160C}" type="sibTrans" cxnId="{2532275E-5FAD-4C92-AAB0-13249DB0CF76}">
      <dgm:prSet/>
      <dgm:spPr/>
      <dgm:t>
        <a:bodyPr/>
        <a:lstStyle/>
        <a:p>
          <a:endParaRPr lang="en-US">
            <a:latin typeface="Arial" panose="020B0604020202020204" pitchFamily="34" charset="0"/>
            <a:cs typeface="Arial" panose="020B0604020202020204" pitchFamily="34" charset="0"/>
          </a:endParaRPr>
        </a:p>
      </dgm:t>
    </dgm:pt>
    <dgm:pt modelId="{BE50C07D-D0B3-40BD-A8D0-DE5CAFF5A640}">
      <dgm:prSet/>
      <dgm:spPr/>
      <dgm:t>
        <a:bodyPr/>
        <a:lstStyle/>
        <a:p>
          <a:r>
            <a:rPr lang="en-US" dirty="0" smtClean="0">
              <a:latin typeface="Arial" panose="020B0604020202020204" pitchFamily="34" charset="0"/>
              <a:cs typeface="Arial" panose="020B0604020202020204" pitchFamily="34" charset="0"/>
            </a:rPr>
            <a:t>Data dictionary management</a:t>
          </a:r>
        </a:p>
      </dgm:t>
    </dgm:pt>
    <dgm:pt modelId="{813443BD-85C7-435A-81CC-46EC707A79C2}" type="parTrans" cxnId="{DC9AE02D-7268-4685-80F4-157C1EFA76E5}">
      <dgm:prSet/>
      <dgm:spPr/>
      <dgm:t>
        <a:bodyPr/>
        <a:lstStyle/>
        <a:p>
          <a:endParaRPr lang="en-US">
            <a:latin typeface="Arial" panose="020B0604020202020204" pitchFamily="34" charset="0"/>
            <a:cs typeface="Arial" panose="020B0604020202020204" pitchFamily="34" charset="0"/>
          </a:endParaRPr>
        </a:p>
      </dgm:t>
    </dgm:pt>
    <dgm:pt modelId="{8A48FC1B-144A-42B6-BFB9-CA3CEE20C5B3}" type="sibTrans" cxnId="{DC9AE02D-7268-4685-80F4-157C1EFA76E5}">
      <dgm:prSet/>
      <dgm:spPr/>
      <dgm:t>
        <a:bodyPr/>
        <a:lstStyle/>
        <a:p>
          <a:endParaRPr lang="en-US">
            <a:latin typeface="Arial" panose="020B0604020202020204" pitchFamily="34" charset="0"/>
            <a:cs typeface="Arial" panose="020B0604020202020204" pitchFamily="34" charset="0"/>
          </a:endParaRPr>
        </a:p>
      </dgm:t>
    </dgm:pt>
    <dgm:pt modelId="{F9F584FE-5F20-4D1C-AE7B-2082A67E5250}">
      <dgm:prSet/>
      <dgm:spPr/>
      <dgm:t>
        <a:bodyPr/>
        <a:lstStyle/>
        <a:p>
          <a:r>
            <a:rPr lang="en-US" dirty="0" smtClean="0">
              <a:latin typeface="Arial" panose="020B0604020202020204" pitchFamily="34" charset="0"/>
              <a:cs typeface="Arial" panose="020B0604020202020204" pitchFamily="34" charset="0"/>
            </a:rPr>
            <a:t>Data quality analysis</a:t>
          </a:r>
        </a:p>
      </dgm:t>
    </dgm:pt>
    <dgm:pt modelId="{16946B42-4345-4F27-BC5B-B670933A1912}" type="parTrans" cxnId="{374EF4EC-95AA-4C71-B463-3A55CABC78E6}">
      <dgm:prSet/>
      <dgm:spPr/>
      <dgm:t>
        <a:bodyPr/>
        <a:lstStyle/>
        <a:p>
          <a:endParaRPr lang="en-US">
            <a:latin typeface="Arial" panose="020B0604020202020204" pitchFamily="34" charset="0"/>
            <a:cs typeface="Arial" panose="020B0604020202020204" pitchFamily="34" charset="0"/>
          </a:endParaRPr>
        </a:p>
      </dgm:t>
    </dgm:pt>
    <dgm:pt modelId="{DF233EBB-90B1-45DB-BB2F-DBD7AD70C248}" type="sibTrans" cxnId="{374EF4EC-95AA-4C71-B463-3A55CABC78E6}">
      <dgm:prSet/>
      <dgm:spPr/>
      <dgm:t>
        <a:bodyPr/>
        <a:lstStyle/>
        <a:p>
          <a:endParaRPr lang="en-US">
            <a:latin typeface="Arial" panose="020B0604020202020204" pitchFamily="34" charset="0"/>
            <a:cs typeface="Arial" panose="020B0604020202020204" pitchFamily="34" charset="0"/>
          </a:endParaRPr>
        </a:p>
      </dgm:t>
    </dgm:pt>
    <dgm:pt modelId="{3E9432E6-450E-439D-A8C9-F7ADFE01B4BD}">
      <dgm:prSet/>
      <dgm:spPr/>
      <dgm:t>
        <a:bodyPr/>
        <a:lstStyle/>
        <a:p>
          <a:r>
            <a:rPr lang="en-US" dirty="0" smtClean="0">
              <a:latin typeface="Arial" panose="020B0604020202020204" pitchFamily="34" charset="0"/>
              <a:cs typeface="Arial" panose="020B0604020202020204" pitchFamily="34" charset="0"/>
            </a:rPr>
            <a:t>Master data management</a:t>
          </a:r>
        </a:p>
      </dgm:t>
    </dgm:pt>
    <dgm:pt modelId="{C17EE65F-AD2A-485C-AC32-7F860653F918}" type="parTrans" cxnId="{11D0759F-88D2-431C-A788-D9F1083C624F}">
      <dgm:prSet/>
      <dgm:spPr/>
      <dgm:t>
        <a:bodyPr/>
        <a:lstStyle/>
        <a:p>
          <a:endParaRPr lang="en-US">
            <a:latin typeface="Arial" panose="020B0604020202020204" pitchFamily="34" charset="0"/>
            <a:cs typeface="Arial" panose="020B0604020202020204" pitchFamily="34" charset="0"/>
          </a:endParaRPr>
        </a:p>
      </dgm:t>
    </dgm:pt>
    <dgm:pt modelId="{C8F2EA57-DFBE-4F2D-9C28-05EC461EDFE4}" type="sibTrans" cxnId="{11D0759F-88D2-431C-A788-D9F1083C624F}">
      <dgm:prSet/>
      <dgm:spPr/>
      <dgm:t>
        <a:bodyPr/>
        <a:lstStyle/>
        <a:p>
          <a:endParaRPr lang="en-US">
            <a:latin typeface="Arial" panose="020B0604020202020204" pitchFamily="34" charset="0"/>
            <a:cs typeface="Arial" panose="020B0604020202020204" pitchFamily="34" charset="0"/>
          </a:endParaRPr>
        </a:p>
      </dgm:t>
    </dgm:pt>
    <dgm:pt modelId="{ABA3882F-DFD3-4C7A-9736-3A61B15F08FE}">
      <dgm:prSet/>
      <dgm:spPr/>
      <dgm:t>
        <a:bodyPr/>
        <a:lstStyle/>
        <a:p>
          <a:r>
            <a:rPr lang="en-US" dirty="0" smtClean="0">
              <a:latin typeface="Arial" panose="020B0604020202020204" pitchFamily="34" charset="0"/>
              <a:cs typeface="Arial" panose="020B0604020202020204" pitchFamily="34" charset="0"/>
            </a:rPr>
            <a:t>Issue and process management</a:t>
          </a:r>
        </a:p>
      </dgm:t>
    </dgm:pt>
    <dgm:pt modelId="{75E3F5F4-0D06-474D-A250-4AE58B91A187}" type="parTrans" cxnId="{FBC82AA5-3503-4E9D-9414-911271521F1C}">
      <dgm:prSet/>
      <dgm:spPr/>
      <dgm:t>
        <a:bodyPr/>
        <a:lstStyle/>
        <a:p>
          <a:endParaRPr lang="en-US">
            <a:latin typeface="Arial" panose="020B0604020202020204" pitchFamily="34" charset="0"/>
            <a:cs typeface="Arial" panose="020B0604020202020204" pitchFamily="34" charset="0"/>
          </a:endParaRPr>
        </a:p>
      </dgm:t>
    </dgm:pt>
    <dgm:pt modelId="{545F139B-46D0-4BF1-8107-B5BF8E562232}" type="sibTrans" cxnId="{FBC82AA5-3503-4E9D-9414-911271521F1C}">
      <dgm:prSet/>
      <dgm:spPr/>
      <dgm:t>
        <a:bodyPr/>
        <a:lstStyle/>
        <a:p>
          <a:endParaRPr lang="en-US">
            <a:latin typeface="Arial" panose="020B0604020202020204" pitchFamily="34" charset="0"/>
            <a:cs typeface="Arial" panose="020B0604020202020204" pitchFamily="34" charset="0"/>
          </a:endParaRPr>
        </a:p>
      </dgm:t>
    </dgm:pt>
    <dgm:pt modelId="{C5FBE08C-72DC-4F91-85F0-0172C88C05A1}">
      <dgm:prSet custT="1"/>
      <dgm:spPr/>
      <dgm:t>
        <a:bodyPr/>
        <a:lstStyle/>
        <a:p>
          <a:r>
            <a:rPr lang="en-US" sz="3200" b="1" dirty="0" smtClean="0">
              <a:latin typeface="Arial" panose="020B0604020202020204" pitchFamily="34" charset="0"/>
              <a:cs typeface="Arial" panose="020B0604020202020204" pitchFamily="34" charset="0"/>
            </a:rPr>
            <a:t>Technology</a:t>
          </a:r>
          <a:r>
            <a:rPr lang="en-US" sz="32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will not</a:t>
          </a:r>
        </a:p>
      </dgm:t>
    </dgm:pt>
    <dgm:pt modelId="{CEF9FE66-40E8-474A-86CA-DB8F7CE0C4F5}" type="parTrans" cxnId="{C8AF242A-AE52-47A5-9D10-EB3705E232E5}">
      <dgm:prSet/>
      <dgm:spPr/>
      <dgm:t>
        <a:bodyPr/>
        <a:lstStyle/>
        <a:p>
          <a:endParaRPr lang="en-US">
            <a:latin typeface="Arial" panose="020B0604020202020204" pitchFamily="34" charset="0"/>
            <a:cs typeface="Arial" panose="020B0604020202020204" pitchFamily="34" charset="0"/>
          </a:endParaRPr>
        </a:p>
      </dgm:t>
    </dgm:pt>
    <dgm:pt modelId="{98A75223-F93B-4743-9FC3-F8341DC830AE}" type="sibTrans" cxnId="{C8AF242A-AE52-47A5-9D10-EB3705E232E5}">
      <dgm:prSet/>
      <dgm:spPr/>
      <dgm:t>
        <a:bodyPr/>
        <a:lstStyle/>
        <a:p>
          <a:endParaRPr lang="en-US">
            <a:latin typeface="Arial" panose="020B0604020202020204" pitchFamily="34" charset="0"/>
            <a:cs typeface="Arial" panose="020B0604020202020204" pitchFamily="34" charset="0"/>
          </a:endParaRPr>
        </a:p>
      </dgm:t>
    </dgm:pt>
    <dgm:pt modelId="{42B5FC81-59D0-4B57-A880-64FEB65D119E}">
      <dgm:prSet/>
      <dgm:spPr/>
      <dgm:t>
        <a:bodyPr/>
        <a:lstStyle/>
        <a:p>
          <a:r>
            <a:rPr lang="en-US" dirty="0" smtClean="0">
              <a:latin typeface="Arial" panose="020B0604020202020204" pitchFamily="34" charset="0"/>
              <a:cs typeface="Arial" panose="020B0604020202020204" pitchFamily="34" charset="0"/>
            </a:rPr>
            <a:t>Build organizational structures, responsibilities, accountabilities</a:t>
          </a:r>
        </a:p>
      </dgm:t>
    </dgm:pt>
    <dgm:pt modelId="{9502B02D-88C1-4B9A-97A7-966CC0BCF8BD}" type="parTrans" cxnId="{EADAFC4F-5DC4-4AF8-9B74-BA4898BBD4F0}">
      <dgm:prSet/>
      <dgm:spPr/>
      <dgm:t>
        <a:bodyPr/>
        <a:lstStyle/>
        <a:p>
          <a:endParaRPr lang="en-US">
            <a:latin typeface="Arial" panose="020B0604020202020204" pitchFamily="34" charset="0"/>
            <a:cs typeface="Arial" panose="020B0604020202020204" pitchFamily="34" charset="0"/>
          </a:endParaRPr>
        </a:p>
      </dgm:t>
    </dgm:pt>
    <dgm:pt modelId="{4F40B418-2FD5-4F54-B8A0-E4135A7D2F0E}" type="sibTrans" cxnId="{EADAFC4F-5DC4-4AF8-9B74-BA4898BBD4F0}">
      <dgm:prSet/>
      <dgm:spPr/>
      <dgm:t>
        <a:bodyPr/>
        <a:lstStyle/>
        <a:p>
          <a:endParaRPr lang="en-US">
            <a:latin typeface="Arial" panose="020B0604020202020204" pitchFamily="34" charset="0"/>
            <a:cs typeface="Arial" panose="020B0604020202020204" pitchFamily="34" charset="0"/>
          </a:endParaRPr>
        </a:p>
      </dgm:t>
    </dgm:pt>
    <dgm:pt modelId="{680B9417-3510-40D7-803E-645AF1F9A821}">
      <dgm:prSet/>
      <dgm:spPr/>
      <dgm:t>
        <a:bodyPr/>
        <a:lstStyle/>
        <a:p>
          <a:r>
            <a:rPr lang="en-US" dirty="0" smtClean="0">
              <a:latin typeface="Arial" panose="020B0604020202020204" pitchFamily="34" charset="0"/>
              <a:cs typeface="Arial" panose="020B0604020202020204" pitchFamily="34" charset="0"/>
            </a:rPr>
            <a:t>Mend dysfunctional organizations</a:t>
          </a:r>
        </a:p>
      </dgm:t>
    </dgm:pt>
    <dgm:pt modelId="{C8D10AB8-39B3-4CC6-8F06-B74DCBD721BD}" type="parTrans" cxnId="{8BC73D6A-31BD-4DCC-9051-12E08921AECF}">
      <dgm:prSet/>
      <dgm:spPr/>
      <dgm:t>
        <a:bodyPr/>
        <a:lstStyle/>
        <a:p>
          <a:endParaRPr lang="en-US">
            <a:latin typeface="Arial" panose="020B0604020202020204" pitchFamily="34" charset="0"/>
            <a:cs typeface="Arial" panose="020B0604020202020204" pitchFamily="34" charset="0"/>
          </a:endParaRPr>
        </a:p>
      </dgm:t>
    </dgm:pt>
    <dgm:pt modelId="{DF95D17B-B89A-4874-B98F-31C2D6074D5F}" type="sibTrans" cxnId="{8BC73D6A-31BD-4DCC-9051-12E08921AECF}">
      <dgm:prSet/>
      <dgm:spPr/>
      <dgm:t>
        <a:bodyPr/>
        <a:lstStyle/>
        <a:p>
          <a:endParaRPr lang="en-US">
            <a:latin typeface="Arial" panose="020B0604020202020204" pitchFamily="34" charset="0"/>
            <a:cs typeface="Arial" panose="020B0604020202020204" pitchFamily="34" charset="0"/>
          </a:endParaRPr>
        </a:p>
      </dgm:t>
    </dgm:pt>
    <dgm:pt modelId="{4AFA6ABC-03FF-4FE6-A602-B269398F3628}">
      <dgm:prSet/>
      <dgm:spPr/>
      <dgm:t>
        <a:bodyPr/>
        <a:lstStyle/>
        <a:p>
          <a:r>
            <a:rPr lang="en-US" dirty="0" smtClean="0">
              <a:latin typeface="Arial" panose="020B0604020202020204" pitchFamily="34" charset="0"/>
              <a:cs typeface="Arial" panose="020B0604020202020204" pitchFamily="34" charset="0"/>
            </a:rPr>
            <a:t>Implement organizational or cultural change</a:t>
          </a:r>
          <a:endParaRPr lang="en-US" dirty="0">
            <a:latin typeface="Arial" panose="020B0604020202020204" pitchFamily="34" charset="0"/>
            <a:cs typeface="Arial" panose="020B0604020202020204" pitchFamily="34" charset="0"/>
          </a:endParaRPr>
        </a:p>
      </dgm:t>
    </dgm:pt>
    <dgm:pt modelId="{E4F683E7-269F-4B40-BF6E-3FAF54625E03}" type="parTrans" cxnId="{450110CB-640D-4BAD-A368-E6686654622B}">
      <dgm:prSet/>
      <dgm:spPr/>
      <dgm:t>
        <a:bodyPr/>
        <a:lstStyle/>
        <a:p>
          <a:endParaRPr lang="en-US">
            <a:latin typeface="Arial" panose="020B0604020202020204" pitchFamily="34" charset="0"/>
            <a:cs typeface="Arial" panose="020B0604020202020204" pitchFamily="34" charset="0"/>
          </a:endParaRPr>
        </a:p>
      </dgm:t>
    </dgm:pt>
    <dgm:pt modelId="{1FBF9447-99DE-4623-B5A9-F4297EFF90CE}" type="sibTrans" cxnId="{450110CB-640D-4BAD-A368-E6686654622B}">
      <dgm:prSet/>
      <dgm:spPr/>
      <dgm:t>
        <a:bodyPr/>
        <a:lstStyle/>
        <a:p>
          <a:endParaRPr lang="en-US">
            <a:latin typeface="Arial" panose="020B0604020202020204" pitchFamily="34" charset="0"/>
            <a:cs typeface="Arial" panose="020B0604020202020204" pitchFamily="34" charset="0"/>
          </a:endParaRPr>
        </a:p>
      </dgm:t>
    </dgm:pt>
    <dgm:pt modelId="{3B33CFA0-4419-4F93-B98A-3DF32611F3F6}" type="pres">
      <dgm:prSet presAssocID="{72865D9E-4A9C-48AD-8368-3DF393F810FC}" presName="vert0" presStyleCnt="0">
        <dgm:presLayoutVars>
          <dgm:dir/>
          <dgm:animOne val="branch"/>
          <dgm:animLvl val="lvl"/>
        </dgm:presLayoutVars>
      </dgm:prSet>
      <dgm:spPr/>
      <dgm:t>
        <a:bodyPr/>
        <a:lstStyle/>
        <a:p>
          <a:endParaRPr lang="en-US"/>
        </a:p>
      </dgm:t>
    </dgm:pt>
    <dgm:pt modelId="{C2AE8004-1DC1-468A-9AB9-DCB195D9D3E4}" type="pres">
      <dgm:prSet presAssocID="{642747C3-5EE1-4310-9C2C-526D243A7DD6}" presName="thickLine" presStyleLbl="alignNode1" presStyleIdx="0" presStyleCnt="2"/>
      <dgm:spPr/>
    </dgm:pt>
    <dgm:pt modelId="{0C854E52-A3BF-4580-AA89-153FCEC213C7}" type="pres">
      <dgm:prSet presAssocID="{642747C3-5EE1-4310-9C2C-526D243A7DD6}" presName="horz1" presStyleCnt="0"/>
      <dgm:spPr/>
    </dgm:pt>
    <dgm:pt modelId="{7909592F-9666-4B13-A1ED-FE4C6F7F2454}" type="pres">
      <dgm:prSet presAssocID="{642747C3-5EE1-4310-9C2C-526D243A7DD6}" presName="tx1" presStyleLbl="revTx" presStyleIdx="0" presStyleCnt="9" custScaleX="151251"/>
      <dgm:spPr/>
      <dgm:t>
        <a:bodyPr/>
        <a:lstStyle/>
        <a:p>
          <a:endParaRPr lang="en-US"/>
        </a:p>
      </dgm:t>
    </dgm:pt>
    <dgm:pt modelId="{E87E733A-B71D-492F-AC16-2D3254B12A02}" type="pres">
      <dgm:prSet presAssocID="{642747C3-5EE1-4310-9C2C-526D243A7DD6}" presName="vert1" presStyleCnt="0"/>
      <dgm:spPr/>
    </dgm:pt>
    <dgm:pt modelId="{16649F52-816A-48BB-A608-D2C089556C21}" type="pres">
      <dgm:prSet presAssocID="{BE50C07D-D0B3-40BD-A8D0-DE5CAFF5A640}" presName="vertSpace2a" presStyleCnt="0"/>
      <dgm:spPr/>
    </dgm:pt>
    <dgm:pt modelId="{E5DFF913-A6D6-401A-84A6-C89DF9AD03F5}" type="pres">
      <dgm:prSet presAssocID="{BE50C07D-D0B3-40BD-A8D0-DE5CAFF5A640}" presName="horz2" presStyleCnt="0"/>
      <dgm:spPr/>
    </dgm:pt>
    <dgm:pt modelId="{9DE59E53-1C29-4415-8528-747B15522061}" type="pres">
      <dgm:prSet presAssocID="{BE50C07D-D0B3-40BD-A8D0-DE5CAFF5A640}" presName="horzSpace2" presStyleCnt="0"/>
      <dgm:spPr/>
    </dgm:pt>
    <dgm:pt modelId="{A4C96E15-80E0-44BE-8647-B016473E54D9}" type="pres">
      <dgm:prSet presAssocID="{BE50C07D-D0B3-40BD-A8D0-DE5CAFF5A640}" presName="tx2" presStyleLbl="revTx" presStyleIdx="1" presStyleCnt="9"/>
      <dgm:spPr/>
      <dgm:t>
        <a:bodyPr/>
        <a:lstStyle/>
        <a:p>
          <a:endParaRPr lang="en-US"/>
        </a:p>
      </dgm:t>
    </dgm:pt>
    <dgm:pt modelId="{6DD5CB35-2A86-4C4C-B7D0-8C70C181DABF}" type="pres">
      <dgm:prSet presAssocID="{BE50C07D-D0B3-40BD-A8D0-DE5CAFF5A640}" presName="vert2" presStyleCnt="0"/>
      <dgm:spPr/>
    </dgm:pt>
    <dgm:pt modelId="{E18D1012-9738-43E7-8CCE-2B4BEE288DBA}" type="pres">
      <dgm:prSet presAssocID="{BE50C07D-D0B3-40BD-A8D0-DE5CAFF5A640}" presName="thinLine2b" presStyleLbl="callout" presStyleIdx="0" presStyleCnt="7"/>
      <dgm:spPr/>
    </dgm:pt>
    <dgm:pt modelId="{66D989D3-3B3F-4D5F-BA94-9DC61FF05A4F}" type="pres">
      <dgm:prSet presAssocID="{BE50C07D-D0B3-40BD-A8D0-DE5CAFF5A640}" presName="vertSpace2b" presStyleCnt="0"/>
      <dgm:spPr/>
    </dgm:pt>
    <dgm:pt modelId="{2BD4B4D9-77E0-4DDD-8E05-7AFD6645E4EC}" type="pres">
      <dgm:prSet presAssocID="{F9F584FE-5F20-4D1C-AE7B-2082A67E5250}" presName="horz2" presStyleCnt="0"/>
      <dgm:spPr/>
    </dgm:pt>
    <dgm:pt modelId="{7808CCEB-1926-4EAA-9527-0542835FDAE7}" type="pres">
      <dgm:prSet presAssocID="{F9F584FE-5F20-4D1C-AE7B-2082A67E5250}" presName="horzSpace2" presStyleCnt="0"/>
      <dgm:spPr/>
    </dgm:pt>
    <dgm:pt modelId="{1890D4AB-FC97-4F29-8EA5-9DA96F2B8AF9}" type="pres">
      <dgm:prSet presAssocID="{F9F584FE-5F20-4D1C-AE7B-2082A67E5250}" presName="tx2" presStyleLbl="revTx" presStyleIdx="2" presStyleCnt="9"/>
      <dgm:spPr/>
      <dgm:t>
        <a:bodyPr/>
        <a:lstStyle/>
        <a:p>
          <a:endParaRPr lang="en-US"/>
        </a:p>
      </dgm:t>
    </dgm:pt>
    <dgm:pt modelId="{F962FB73-974B-4161-A40A-9B0D7F5DFF8E}" type="pres">
      <dgm:prSet presAssocID="{F9F584FE-5F20-4D1C-AE7B-2082A67E5250}" presName="vert2" presStyleCnt="0"/>
      <dgm:spPr/>
    </dgm:pt>
    <dgm:pt modelId="{75651E7B-B497-4818-8F89-25176F2A222C}" type="pres">
      <dgm:prSet presAssocID="{F9F584FE-5F20-4D1C-AE7B-2082A67E5250}" presName="thinLine2b" presStyleLbl="callout" presStyleIdx="1" presStyleCnt="7"/>
      <dgm:spPr/>
    </dgm:pt>
    <dgm:pt modelId="{0763B253-615B-46BF-AB53-4B721402C213}" type="pres">
      <dgm:prSet presAssocID="{F9F584FE-5F20-4D1C-AE7B-2082A67E5250}" presName="vertSpace2b" presStyleCnt="0"/>
      <dgm:spPr/>
    </dgm:pt>
    <dgm:pt modelId="{032FE70B-A55B-44C9-90AF-9F849E366F32}" type="pres">
      <dgm:prSet presAssocID="{3E9432E6-450E-439D-A8C9-F7ADFE01B4BD}" presName="horz2" presStyleCnt="0"/>
      <dgm:spPr/>
    </dgm:pt>
    <dgm:pt modelId="{DA228BF0-F1D9-4D07-9247-8F18C7C4B00F}" type="pres">
      <dgm:prSet presAssocID="{3E9432E6-450E-439D-A8C9-F7ADFE01B4BD}" presName="horzSpace2" presStyleCnt="0"/>
      <dgm:spPr/>
    </dgm:pt>
    <dgm:pt modelId="{F7E8A523-062D-4F88-BCB8-79D447273F8A}" type="pres">
      <dgm:prSet presAssocID="{3E9432E6-450E-439D-A8C9-F7ADFE01B4BD}" presName="tx2" presStyleLbl="revTx" presStyleIdx="3" presStyleCnt="9"/>
      <dgm:spPr/>
      <dgm:t>
        <a:bodyPr/>
        <a:lstStyle/>
        <a:p>
          <a:endParaRPr lang="en-US"/>
        </a:p>
      </dgm:t>
    </dgm:pt>
    <dgm:pt modelId="{DE6D2E70-9740-4412-9C85-26D4FA2D3C45}" type="pres">
      <dgm:prSet presAssocID="{3E9432E6-450E-439D-A8C9-F7ADFE01B4BD}" presName="vert2" presStyleCnt="0"/>
      <dgm:spPr/>
    </dgm:pt>
    <dgm:pt modelId="{0954FBDE-A555-461A-8A00-1FCBFD7EE00B}" type="pres">
      <dgm:prSet presAssocID="{3E9432E6-450E-439D-A8C9-F7ADFE01B4BD}" presName="thinLine2b" presStyleLbl="callout" presStyleIdx="2" presStyleCnt="7"/>
      <dgm:spPr/>
    </dgm:pt>
    <dgm:pt modelId="{FBC8671D-4416-4B40-B626-2A13D6F229C2}" type="pres">
      <dgm:prSet presAssocID="{3E9432E6-450E-439D-A8C9-F7ADFE01B4BD}" presName="vertSpace2b" presStyleCnt="0"/>
      <dgm:spPr/>
    </dgm:pt>
    <dgm:pt modelId="{D0D63254-11A6-4891-9659-47A7353BAB2F}" type="pres">
      <dgm:prSet presAssocID="{ABA3882F-DFD3-4C7A-9736-3A61B15F08FE}" presName="horz2" presStyleCnt="0"/>
      <dgm:spPr/>
    </dgm:pt>
    <dgm:pt modelId="{749A7A16-0823-48D3-B0E4-135B4FF5C2F4}" type="pres">
      <dgm:prSet presAssocID="{ABA3882F-DFD3-4C7A-9736-3A61B15F08FE}" presName="horzSpace2" presStyleCnt="0"/>
      <dgm:spPr/>
    </dgm:pt>
    <dgm:pt modelId="{19981B4C-806A-4E3C-BA27-927CF8549C8A}" type="pres">
      <dgm:prSet presAssocID="{ABA3882F-DFD3-4C7A-9736-3A61B15F08FE}" presName="tx2" presStyleLbl="revTx" presStyleIdx="4" presStyleCnt="9"/>
      <dgm:spPr/>
      <dgm:t>
        <a:bodyPr/>
        <a:lstStyle/>
        <a:p>
          <a:endParaRPr lang="en-US"/>
        </a:p>
      </dgm:t>
    </dgm:pt>
    <dgm:pt modelId="{995CAD96-8D58-4042-BDCB-43970D87EA52}" type="pres">
      <dgm:prSet presAssocID="{ABA3882F-DFD3-4C7A-9736-3A61B15F08FE}" presName="vert2" presStyleCnt="0"/>
      <dgm:spPr/>
    </dgm:pt>
    <dgm:pt modelId="{5A28493D-8734-488E-9782-28877AFF33B7}" type="pres">
      <dgm:prSet presAssocID="{ABA3882F-DFD3-4C7A-9736-3A61B15F08FE}" presName="thinLine2b" presStyleLbl="callout" presStyleIdx="3" presStyleCnt="7"/>
      <dgm:spPr/>
    </dgm:pt>
    <dgm:pt modelId="{AA2E0F72-FBD5-4694-A736-F80D0865B04E}" type="pres">
      <dgm:prSet presAssocID="{ABA3882F-DFD3-4C7A-9736-3A61B15F08FE}" presName="vertSpace2b" presStyleCnt="0"/>
      <dgm:spPr/>
    </dgm:pt>
    <dgm:pt modelId="{79483970-C50D-4A4A-9430-E0769A127E27}" type="pres">
      <dgm:prSet presAssocID="{C5FBE08C-72DC-4F91-85F0-0172C88C05A1}" presName="thickLine" presStyleLbl="alignNode1" presStyleIdx="1" presStyleCnt="2"/>
      <dgm:spPr/>
    </dgm:pt>
    <dgm:pt modelId="{F8DEE610-8539-4599-8BB3-4A43A587E01C}" type="pres">
      <dgm:prSet presAssocID="{C5FBE08C-72DC-4F91-85F0-0172C88C05A1}" presName="horz1" presStyleCnt="0"/>
      <dgm:spPr/>
    </dgm:pt>
    <dgm:pt modelId="{46BCBD11-E7EC-4609-8940-E7E41D7116DA}" type="pres">
      <dgm:prSet presAssocID="{C5FBE08C-72DC-4F91-85F0-0172C88C05A1}" presName="tx1" presStyleLbl="revTx" presStyleIdx="5" presStyleCnt="9" custScaleX="152074"/>
      <dgm:spPr/>
      <dgm:t>
        <a:bodyPr/>
        <a:lstStyle/>
        <a:p>
          <a:endParaRPr lang="en-US"/>
        </a:p>
      </dgm:t>
    </dgm:pt>
    <dgm:pt modelId="{5EE54703-2261-46A5-96F2-8D8D61D86F34}" type="pres">
      <dgm:prSet presAssocID="{C5FBE08C-72DC-4F91-85F0-0172C88C05A1}" presName="vert1" presStyleCnt="0"/>
      <dgm:spPr/>
    </dgm:pt>
    <dgm:pt modelId="{27955E3D-7DFD-4732-A062-5F364DB754C7}" type="pres">
      <dgm:prSet presAssocID="{42B5FC81-59D0-4B57-A880-64FEB65D119E}" presName="vertSpace2a" presStyleCnt="0"/>
      <dgm:spPr/>
    </dgm:pt>
    <dgm:pt modelId="{F1B77BBE-92C1-451E-A9E4-E3F5562FB680}" type="pres">
      <dgm:prSet presAssocID="{42B5FC81-59D0-4B57-A880-64FEB65D119E}" presName="horz2" presStyleCnt="0"/>
      <dgm:spPr/>
    </dgm:pt>
    <dgm:pt modelId="{4C553EAD-8657-48F3-9DF0-178CE84EBADD}" type="pres">
      <dgm:prSet presAssocID="{42B5FC81-59D0-4B57-A880-64FEB65D119E}" presName="horzSpace2" presStyleCnt="0"/>
      <dgm:spPr/>
    </dgm:pt>
    <dgm:pt modelId="{9573238C-1FCD-4BFF-902A-C60BD40E82B4}" type="pres">
      <dgm:prSet presAssocID="{42B5FC81-59D0-4B57-A880-64FEB65D119E}" presName="tx2" presStyleLbl="revTx" presStyleIdx="6" presStyleCnt="9"/>
      <dgm:spPr/>
      <dgm:t>
        <a:bodyPr/>
        <a:lstStyle/>
        <a:p>
          <a:endParaRPr lang="en-US"/>
        </a:p>
      </dgm:t>
    </dgm:pt>
    <dgm:pt modelId="{33DD4843-9C6B-4F77-8559-89EC975481A5}" type="pres">
      <dgm:prSet presAssocID="{42B5FC81-59D0-4B57-A880-64FEB65D119E}" presName="vert2" presStyleCnt="0"/>
      <dgm:spPr/>
    </dgm:pt>
    <dgm:pt modelId="{EC3117FF-8449-4B93-9824-602764102D4D}" type="pres">
      <dgm:prSet presAssocID="{42B5FC81-59D0-4B57-A880-64FEB65D119E}" presName="thinLine2b" presStyleLbl="callout" presStyleIdx="4" presStyleCnt="7"/>
      <dgm:spPr/>
    </dgm:pt>
    <dgm:pt modelId="{45B04FE6-A712-48C7-B946-F4C5DA4CD46B}" type="pres">
      <dgm:prSet presAssocID="{42B5FC81-59D0-4B57-A880-64FEB65D119E}" presName="vertSpace2b" presStyleCnt="0"/>
      <dgm:spPr/>
    </dgm:pt>
    <dgm:pt modelId="{42DAC86E-E5FC-49E7-B436-DEFEDF653A35}" type="pres">
      <dgm:prSet presAssocID="{680B9417-3510-40D7-803E-645AF1F9A821}" presName="horz2" presStyleCnt="0"/>
      <dgm:spPr/>
    </dgm:pt>
    <dgm:pt modelId="{E0ECB5F2-B2F5-49BD-A143-A51C86633429}" type="pres">
      <dgm:prSet presAssocID="{680B9417-3510-40D7-803E-645AF1F9A821}" presName="horzSpace2" presStyleCnt="0"/>
      <dgm:spPr/>
    </dgm:pt>
    <dgm:pt modelId="{6CD5FDDB-D757-4D3A-A74B-08DB17B880ED}" type="pres">
      <dgm:prSet presAssocID="{680B9417-3510-40D7-803E-645AF1F9A821}" presName="tx2" presStyleLbl="revTx" presStyleIdx="7" presStyleCnt="9"/>
      <dgm:spPr/>
      <dgm:t>
        <a:bodyPr/>
        <a:lstStyle/>
        <a:p>
          <a:endParaRPr lang="en-US"/>
        </a:p>
      </dgm:t>
    </dgm:pt>
    <dgm:pt modelId="{1A3917FE-B37A-4611-8435-862AF45E6793}" type="pres">
      <dgm:prSet presAssocID="{680B9417-3510-40D7-803E-645AF1F9A821}" presName="vert2" presStyleCnt="0"/>
      <dgm:spPr/>
    </dgm:pt>
    <dgm:pt modelId="{B74EA5FE-4091-4AA9-9F30-9354EE2A532C}" type="pres">
      <dgm:prSet presAssocID="{680B9417-3510-40D7-803E-645AF1F9A821}" presName="thinLine2b" presStyleLbl="callout" presStyleIdx="5" presStyleCnt="7"/>
      <dgm:spPr/>
    </dgm:pt>
    <dgm:pt modelId="{52202803-2D50-44A2-AC84-8350BF84FA12}" type="pres">
      <dgm:prSet presAssocID="{680B9417-3510-40D7-803E-645AF1F9A821}" presName="vertSpace2b" presStyleCnt="0"/>
      <dgm:spPr/>
    </dgm:pt>
    <dgm:pt modelId="{C6DF2F88-3043-4F37-98F3-19606C4647FB}" type="pres">
      <dgm:prSet presAssocID="{4AFA6ABC-03FF-4FE6-A602-B269398F3628}" presName="horz2" presStyleCnt="0"/>
      <dgm:spPr/>
    </dgm:pt>
    <dgm:pt modelId="{DBC144FD-339A-4592-98A6-BB01B037DE56}" type="pres">
      <dgm:prSet presAssocID="{4AFA6ABC-03FF-4FE6-A602-B269398F3628}" presName="horzSpace2" presStyleCnt="0"/>
      <dgm:spPr/>
    </dgm:pt>
    <dgm:pt modelId="{1AC900F3-074F-4E3B-A121-438824D6B599}" type="pres">
      <dgm:prSet presAssocID="{4AFA6ABC-03FF-4FE6-A602-B269398F3628}" presName="tx2" presStyleLbl="revTx" presStyleIdx="8" presStyleCnt="9"/>
      <dgm:spPr/>
      <dgm:t>
        <a:bodyPr/>
        <a:lstStyle/>
        <a:p>
          <a:endParaRPr lang="en-US"/>
        </a:p>
      </dgm:t>
    </dgm:pt>
    <dgm:pt modelId="{576AE6A8-D86D-44E4-989F-85214F5E83A4}" type="pres">
      <dgm:prSet presAssocID="{4AFA6ABC-03FF-4FE6-A602-B269398F3628}" presName="vert2" presStyleCnt="0"/>
      <dgm:spPr/>
    </dgm:pt>
    <dgm:pt modelId="{FCE72765-F969-4A66-BA46-8341915DD88A}" type="pres">
      <dgm:prSet presAssocID="{4AFA6ABC-03FF-4FE6-A602-B269398F3628}" presName="thinLine2b" presStyleLbl="callout" presStyleIdx="6" presStyleCnt="7"/>
      <dgm:spPr/>
    </dgm:pt>
    <dgm:pt modelId="{C4389C37-617C-4A45-BE33-EF2BBAE2FEE0}" type="pres">
      <dgm:prSet presAssocID="{4AFA6ABC-03FF-4FE6-A602-B269398F3628}" presName="vertSpace2b" presStyleCnt="0"/>
      <dgm:spPr/>
    </dgm:pt>
  </dgm:ptLst>
  <dgm:cxnLst>
    <dgm:cxn modelId="{431ED073-A259-4488-84C5-72DC1A27BB38}" type="presOf" srcId="{4AFA6ABC-03FF-4FE6-A602-B269398F3628}" destId="{1AC900F3-074F-4E3B-A121-438824D6B599}" srcOrd="0" destOrd="0" presId="urn:microsoft.com/office/officeart/2008/layout/LinedList"/>
    <dgm:cxn modelId="{601F27C3-1BF6-40BB-A6DD-AC3A68E1C741}" type="presOf" srcId="{72865D9E-4A9C-48AD-8368-3DF393F810FC}" destId="{3B33CFA0-4419-4F93-B98A-3DF32611F3F6}" srcOrd="0" destOrd="0" presId="urn:microsoft.com/office/officeart/2008/layout/LinedList"/>
    <dgm:cxn modelId="{11D0759F-88D2-431C-A788-D9F1083C624F}" srcId="{642747C3-5EE1-4310-9C2C-526D243A7DD6}" destId="{3E9432E6-450E-439D-A8C9-F7ADFE01B4BD}" srcOrd="2" destOrd="0" parTransId="{C17EE65F-AD2A-485C-AC32-7F860653F918}" sibTransId="{C8F2EA57-DFBE-4F2D-9C28-05EC461EDFE4}"/>
    <dgm:cxn modelId="{2532275E-5FAD-4C92-AAB0-13249DB0CF76}" srcId="{72865D9E-4A9C-48AD-8368-3DF393F810FC}" destId="{642747C3-5EE1-4310-9C2C-526D243A7DD6}" srcOrd="0" destOrd="0" parTransId="{D249AFA4-A333-4A4C-87BE-FE9C7AA43306}" sibTransId="{C12C4BA0-24A9-48B6-AFE0-1DC59464160C}"/>
    <dgm:cxn modelId="{B785D7F2-089F-4B3A-B527-C7FBEB1050D1}" type="presOf" srcId="{F9F584FE-5F20-4D1C-AE7B-2082A67E5250}" destId="{1890D4AB-FC97-4F29-8EA5-9DA96F2B8AF9}" srcOrd="0" destOrd="0" presId="urn:microsoft.com/office/officeart/2008/layout/LinedList"/>
    <dgm:cxn modelId="{E8934AEE-B025-4F9F-AF82-E4E006D49F38}" type="presOf" srcId="{642747C3-5EE1-4310-9C2C-526D243A7DD6}" destId="{7909592F-9666-4B13-A1ED-FE4C6F7F2454}" srcOrd="0" destOrd="0" presId="urn:microsoft.com/office/officeart/2008/layout/LinedList"/>
    <dgm:cxn modelId="{C8AF242A-AE52-47A5-9D10-EB3705E232E5}" srcId="{72865D9E-4A9C-48AD-8368-3DF393F810FC}" destId="{C5FBE08C-72DC-4F91-85F0-0172C88C05A1}" srcOrd="1" destOrd="0" parTransId="{CEF9FE66-40E8-474A-86CA-DB8F7CE0C4F5}" sibTransId="{98A75223-F93B-4743-9FC3-F8341DC830AE}"/>
    <dgm:cxn modelId="{51CEA47F-32AD-48F9-9BF6-134B4948706E}" type="presOf" srcId="{42B5FC81-59D0-4B57-A880-64FEB65D119E}" destId="{9573238C-1FCD-4BFF-902A-C60BD40E82B4}" srcOrd="0" destOrd="0" presId="urn:microsoft.com/office/officeart/2008/layout/LinedList"/>
    <dgm:cxn modelId="{EADAFC4F-5DC4-4AF8-9B74-BA4898BBD4F0}" srcId="{C5FBE08C-72DC-4F91-85F0-0172C88C05A1}" destId="{42B5FC81-59D0-4B57-A880-64FEB65D119E}" srcOrd="0" destOrd="0" parTransId="{9502B02D-88C1-4B9A-97A7-966CC0BCF8BD}" sibTransId="{4F40B418-2FD5-4F54-B8A0-E4135A7D2F0E}"/>
    <dgm:cxn modelId="{DE6B11A9-ADFC-43BA-B094-515405AF0D0B}" type="presOf" srcId="{3E9432E6-450E-439D-A8C9-F7ADFE01B4BD}" destId="{F7E8A523-062D-4F88-BCB8-79D447273F8A}" srcOrd="0" destOrd="0" presId="urn:microsoft.com/office/officeart/2008/layout/LinedList"/>
    <dgm:cxn modelId="{8BC73D6A-31BD-4DCC-9051-12E08921AECF}" srcId="{C5FBE08C-72DC-4F91-85F0-0172C88C05A1}" destId="{680B9417-3510-40D7-803E-645AF1F9A821}" srcOrd="1" destOrd="0" parTransId="{C8D10AB8-39B3-4CC6-8F06-B74DCBD721BD}" sibTransId="{DF95D17B-B89A-4874-B98F-31C2D6074D5F}"/>
    <dgm:cxn modelId="{10CCC0CA-23BC-42D0-9AB5-428308B6165D}" type="presOf" srcId="{680B9417-3510-40D7-803E-645AF1F9A821}" destId="{6CD5FDDB-D757-4D3A-A74B-08DB17B880ED}" srcOrd="0" destOrd="0" presId="urn:microsoft.com/office/officeart/2008/layout/LinedList"/>
    <dgm:cxn modelId="{374EF4EC-95AA-4C71-B463-3A55CABC78E6}" srcId="{642747C3-5EE1-4310-9C2C-526D243A7DD6}" destId="{F9F584FE-5F20-4D1C-AE7B-2082A67E5250}" srcOrd="1" destOrd="0" parTransId="{16946B42-4345-4F27-BC5B-B670933A1912}" sibTransId="{DF233EBB-90B1-45DB-BB2F-DBD7AD70C248}"/>
    <dgm:cxn modelId="{450110CB-640D-4BAD-A368-E6686654622B}" srcId="{C5FBE08C-72DC-4F91-85F0-0172C88C05A1}" destId="{4AFA6ABC-03FF-4FE6-A602-B269398F3628}" srcOrd="2" destOrd="0" parTransId="{E4F683E7-269F-4B40-BF6E-3FAF54625E03}" sibTransId="{1FBF9447-99DE-4623-B5A9-F4297EFF90CE}"/>
    <dgm:cxn modelId="{DC9AE02D-7268-4685-80F4-157C1EFA76E5}" srcId="{642747C3-5EE1-4310-9C2C-526D243A7DD6}" destId="{BE50C07D-D0B3-40BD-A8D0-DE5CAFF5A640}" srcOrd="0" destOrd="0" parTransId="{813443BD-85C7-435A-81CC-46EC707A79C2}" sibTransId="{8A48FC1B-144A-42B6-BFB9-CA3CEE20C5B3}"/>
    <dgm:cxn modelId="{6B5424D4-B3FA-4921-8549-771BC696A8EF}" type="presOf" srcId="{C5FBE08C-72DC-4F91-85F0-0172C88C05A1}" destId="{46BCBD11-E7EC-4609-8940-E7E41D7116DA}" srcOrd="0" destOrd="0" presId="urn:microsoft.com/office/officeart/2008/layout/LinedList"/>
    <dgm:cxn modelId="{22749142-31A5-4B80-AD8C-665DC39C5741}" type="presOf" srcId="{ABA3882F-DFD3-4C7A-9736-3A61B15F08FE}" destId="{19981B4C-806A-4E3C-BA27-927CF8549C8A}" srcOrd="0" destOrd="0" presId="urn:microsoft.com/office/officeart/2008/layout/LinedList"/>
    <dgm:cxn modelId="{FBC82AA5-3503-4E9D-9414-911271521F1C}" srcId="{642747C3-5EE1-4310-9C2C-526D243A7DD6}" destId="{ABA3882F-DFD3-4C7A-9736-3A61B15F08FE}" srcOrd="3" destOrd="0" parTransId="{75E3F5F4-0D06-474D-A250-4AE58B91A187}" sibTransId="{545F139B-46D0-4BF1-8107-B5BF8E562232}"/>
    <dgm:cxn modelId="{06C70D6B-7D2F-41EC-B321-A131E317CEB0}" type="presOf" srcId="{BE50C07D-D0B3-40BD-A8D0-DE5CAFF5A640}" destId="{A4C96E15-80E0-44BE-8647-B016473E54D9}" srcOrd="0" destOrd="0" presId="urn:microsoft.com/office/officeart/2008/layout/LinedList"/>
    <dgm:cxn modelId="{59A0837C-BBB8-4704-899A-40813E87D625}" type="presParOf" srcId="{3B33CFA0-4419-4F93-B98A-3DF32611F3F6}" destId="{C2AE8004-1DC1-468A-9AB9-DCB195D9D3E4}" srcOrd="0" destOrd="0" presId="urn:microsoft.com/office/officeart/2008/layout/LinedList"/>
    <dgm:cxn modelId="{9C3CE31E-55C3-478A-A364-DF25FD109F69}" type="presParOf" srcId="{3B33CFA0-4419-4F93-B98A-3DF32611F3F6}" destId="{0C854E52-A3BF-4580-AA89-153FCEC213C7}" srcOrd="1" destOrd="0" presId="urn:microsoft.com/office/officeart/2008/layout/LinedList"/>
    <dgm:cxn modelId="{DB481902-10C5-403F-80D1-9030AD46A3BA}" type="presParOf" srcId="{0C854E52-A3BF-4580-AA89-153FCEC213C7}" destId="{7909592F-9666-4B13-A1ED-FE4C6F7F2454}" srcOrd="0" destOrd="0" presId="urn:microsoft.com/office/officeart/2008/layout/LinedList"/>
    <dgm:cxn modelId="{5F446338-8F28-4940-95FD-84B4BEDC1E2E}" type="presParOf" srcId="{0C854E52-A3BF-4580-AA89-153FCEC213C7}" destId="{E87E733A-B71D-492F-AC16-2D3254B12A02}" srcOrd="1" destOrd="0" presId="urn:microsoft.com/office/officeart/2008/layout/LinedList"/>
    <dgm:cxn modelId="{908AADF8-9A10-4481-BDFB-2B58A78F5F90}" type="presParOf" srcId="{E87E733A-B71D-492F-AC16-2D3254B12A02}" destId="{16649F52-816A-48BB-A608-D2C089556C21}" srcOrd="0" destOrd="0" presId="urn:microsoft.com/office/officeart/2008/layout/LinedList"/>
    <dgm:cxn modelId="{97CFEC49-A412-4A5C-B588-B22BEE88F7ED}" type="presParOf" srcId="{E87E733A-B71D-492F-AC16-2D3254B12A02}" destId="{E5DFF913-A6D6-401A-84A6-C89DF9AD03F5}" srcOrd="1" destOrd="0" presId="urn:microsoft.com/office/officeart/2008/layout/LinedList"/>
    <dgm:cxn modelId="{275680AD-0709-4C36-83CE-BE7E956636BC}" type="presParOf" srcId="{E5DFF913-A6D6-401A-84A6-C89DF9AD03F5}" destId="{9DE59E53-1C29-4415-8528-747B15522061}" srcOrd="0" destOrd="0" presId="urn:microsoft.com/office/officeart/2008/layout/LinedList"/>
    <dgm:cxn modelId="{F2782409-6FBC-4146-825C-D3DD7898DC0C}" type="presParOf" srcId="{E5DFF913-A6D6-401A-84A6-C89DF9AD03F5}" destId="{A4C96E15-80E0-44BE-8647-B016473E54D9}" srcOrd="1" destOrd="0" presId="urn:microsoft.com/office/officeart/2008/layout/LinedList"/>
    <dgm:cxn modelId="{4A5560CF-8133-4D8A-AF1A-89886577AB8A}" type="presParOf" srcId="{E5DFF913-A6D6-401A-84A6-C89DF9AD03F5}" destId="{6DD5CB35-2A86-4C4C-B7D0-8C70C181DABF}" srcOrd="2" destOrd="0" presId="urn:microsoft.com/office/officeart/2008/layout/LinedList"/>
    <dgm:cxn modelId="{C98ADEF3-C8A5-4832-B414-6136E7749E85}" type="presParOf" srcId="{E87E733A-B71D-492F-AC16-2D3254B12A02}" destId="{E18D1012-9738-43E7-8CCE-2B4BEE288DBA}" srcOrd="2" destOrd="0" presId="urn:microsoft.com/office/officeart/2008/layout/LinedList"/>
    <dgm:cxn modelId="{38B69DA1-9200-40F1-A0C1-9C333BA767C5}" type="presParOf" srcId="{E87E733A-B71D-492F-AC16-2D3254B12A02}" destId="{66D989D3-3B3F-4D5F-BA94-9DC61FF05A4F}" srcOrd="3" destOrd="0" presId="urn:microsoft.com/office/officeart/2008/layout/LinedList"/>
    <dgm:cxn modelId="{1EA78A6C-8D4B-4F53-A1E4-7767CE270900}" type="presParOf" srcId="{E87E733A-B71D-492F-AC16-2D3254B12A02}" destId="{2BD4B4D9-77E0-4DDD-8E05-7AFD6645E4EC}" srcOrd="4" destOrd="0" presId="urn:microsoft.com/office/officeart/2008/layout/LinedList"/>
    <dgm:cxn modelId="{B85AB0C7-7067-4283-876F-675CC3F6BF3F}" type="presParOf" srcId="{2BD4B4D9-77E0-4DDD-8E05-7AFD6645E4EC}" destId="{7808CCEB-1926-4EAA-9527-0542835FDAE7}" srcOrd="0" destOrd="0" presId="urn:microsoft.com/office/officeart/2008/layout/LinedList"/>
    <dgm:cxn modelId="{FFB18FA5-BA63-406C-865D-CD1A5E830795}" type="presParOf" srcId="{2BD4B4D9-77E0-4DDD-8E05-7AFD6645E4EC}" destId="{1890D4AB-FC97-4F29-8EA5-9DA96F2B8AF9}" srcOrd="1" destOrd="0" presId="urn:microsoft.com/office/officeart/2008/layout/LinedList"/>
    <dgm:cxn modelId="{C8D0D434-D6FD-452D-BFC4-CF265A615111}" type="presParOf" srcId="{2BD4B4D9-77E0-4DDD-8E05-7AFD6645E4EC}" destId="{F962FB73-974B-4161-A40A-9B0D7F5DFF8E}" srcOrd="2" destOrd="0" presId="urn:microsoft.com/office/officeart/2008/layout/LinedList"/>
    <dgm:cxn modelId="{D0C24A67-A7DD-485E-8AD0-7119F9A5C4C0}" type="presParOf" srcId="{E87E733A-B71D-492F-AC16-2D3254B12A02}" destId="{75651E7B-B497-4818-8F89-25176F2A222C}" srcOrd="5" destOrd="0" presId="urn:microsoft.com/office/officeart/2008/layout/LinedList"/>
    <dgm:cxn modelId="{3DE2D815-128C-4685-80F5-3DA9FDCF00B5}" type="presParOf" srcId="{E87E733A-B71D-492F-AC16-2D3254B12A02}" destId="{0763B253-615B-46BF-AB53-4B721402C213}" srcOrd="6" destOrd="0" presId="urn:microsoft.com/office/officeart/2008/layout/LinedList"/>
    <dgm:cxn modelId="{3378DAB3-DEC9-48F9-818C-A92EDD952425}" type="presParOf" srcId="{E87E733A-B71D-492F-AC16-2D3254B12A02}" destId="{032FE70B-A55B-44C9-90AF-9F849E366F32}" srcOrd="7" destOrd="0" presId="urn:microsoft.com/office/officeart/2008/layout/LinedList"/>
    <dgm:cxn modelId="{1577B553-A3A6-4E47-863E-B98FB6A1397B}" type="presParOf" srcId="{032FE70B-A55B-44C9-90AF-9F849E366F32}" destId="{DA228BF0-F1D9-4D07-9247-8F18C7C4B00F}" srcOrd="0" destOrd="0" presId="urn:microsoft.com/office/officeart/2008/layout/LinedList"/>
    <dgm:cxn modelId="{FD3FC606-4FAC-4A96-B238-91056CC2E04E}" type="presParOf" srcId="{032FE70B-A55B-44C9-90AF-9F849E366F32}" destId="{F7E8A523-062D-4F88-BCB8-79D447273F8A}" srcOrd="1" destOrd="0" presId="urn:microsoft.com/office/officeart/2008/layout/LinedList"/>
    <dgm:cxn modelId="{6988C267-62BD-4F81-862C-730D57098DF8}" type="presParOf" srcId="{032FE70B-A55B-44C9-90AF-9F849E366F32}" destId="{DE6D2E70-9740-4412-9C85-26D4FA2D3C45}" srcOrd="2" destOrd="0" presId="urn:microsoft.com/office/officeart/2008/layout/LinedList"/>
    <dgm:cxn modelId="{7EC812AB-3474-46C0-BB11-A49367E4E7C9}" type="presParOf" srcId="{E87E733A-B71D-492F-AC16-2D3254B12A02}" destId="{0954FBDE-A555-461A-8A00-1FCBFD7EE00B}" srcOrd="8" destOrd="0" presId="urn:microsoft.com/office/officeart/2008/layout/LinedList"/>
    <dgm:cxn modelId="{EBDDB5E9-F6D1-4371-8B32-2C91CBE6830B}" type="presParOf" srcId="{E87E733A-B71D-492F-AC16-2D3254B12A02}" destId="{FBC8671D-4416-4B40-B626-2A13D6F229C2}" srcOrd="9" destOrd="0" presId="urn:microsoft.com/office/officeart/2008/layout/LinedList"/>
    <dgm:cxn modelId="{8DB2C9BA-8896-48D3-8FBD-10956F71EC72}" type="presParOf" srcId="{E87E733A-B71D-492F-AC16-2D3254B12A02}" destId="{D0D63254-11A6-4891-9659-47A7353BAB2F}" srcOrd="10" destOrd="0" presId="urn:microsoft.com/office/officeart/2008/layout/LinedList"/>
    <dgm:cxn modelId="{120231A0-47D8-4A29-988E-92794F3A37C1}" type="presParOf" srcId="{D0D63254-11A6-4891-9659-47A7353BAB2F}" destId="{749A7A16-0823-48D3-B0E4-135B4FF5C2F4}" srcOrd="0" destOrd="0" presId="urn:microsoft.com/office/officeart/2008/layout/LinedList"/>
    <dgm:cxn modelId="{8E472378-96D9-4479-A084-988B380B847C}" type="presParOf" srcId="{D0D63254-11A6-4891-9659-47A7353BAB2F}" destId="{19981B4C-806A-4E3C-BA27-927CF8549C8A}" srcOrd="1" destOrd="0" presId="urn:microsoft.com/office/officeart/2008/layout/LinedList"/>
    <dgm:cxn modelId="{F2229B61-B5B9-4B33-A5BD-66816A5DDFDC}" type="presParOf" srcId="{D0D63254-11A6-4891-9659-47A7353BAB2F}" destId="{995CAD96-8D58-4042-BDCB-43970D87EA52}" srcOrd="2" destOrd="0" presId="urn:microsoft.com/office/officeart/2008/layout/LinedList"/>
    <dgm:cxn modelId="{9ECB8FF7-F749-473C-A50A-FE21A935A258}" type="presParOf" srcId="{E87E733A-B71D-492F-AC16-2D3254B12A02}" destId="{5A28493D-8734-488E-9782-28877AFF33B7}" srcOrd="11" destOrd="0" presId="urn:microsoft.com/office/officeart/2008/layout/LinedList"/>
    <dgm:cxn modelId="{BD59C369-EC58-42B6-9C89-222CC0AB010E}" type="presParOf" srcId="{E87E733A-B71D-492F-AC16-2D3254B12A02}" destId="{AA2E0F72-FBD5-4694-A736-F80D0865B04E}" srcOrd="12" destOrd="0" presId="urn:microsoft.com/office/officeart/2008/layout/LinedList"/>
    <dgm:cxn modelId="{F677C7E1-AA82-48B2-AD3E-153FC4225144}" type="presParOf" srcId="{3B33CFA0-4419-4F93-B98A-3DF32611F3F6}" destId="{79483970-C50D-4A4A-9430-E0769A127E27}" srcOrd="2" destOrd="0" presId="urn:microsoft.com/office/officeart/2008/layout/LinedList"/>
    <dgm:cxn modelId="{B5E93041-BD61-4E41-AD19-CCF6C2E9C3E8}" type="presParOf" srcId="{3B33CFA0-4419-4F93-B98A-3DF32611F3F6}" destId="{F8DEE610-8539-4599-8BB3-4A43A587E01C}" srcOrd="3" destOrd="0" presId="urn:microsoft.com/office/officeart/2008/layout/LinedList"/>
    <dgm:cxn modelId="{B894C868-C173-40DB-BFD9-B167A4EA04B7}" type="presParOf" srcId="{F8DEE610-8539-4599-8BB3-4A43A587E01C}" destId="{46BCBD11-E7EC-4609-8940-E7E41D7116DA}" srcOrd="0" destOrd="0" presId="urn:microsoft.com/office/officeart/2008/layout/LinedList"/>
    <dgm:cxn modelId="{C9B95504-A9CA-4942-AFE8-B88056DA0C87}" type="presParOf" srcId="{F8DEE610-8539-4599-8BB3-4A43A587E01C}" destId="{5EE54703-2261-46A5-96F2-8D8D61D86F34}" srcOrd="1" destOrd="0" presId="urn:microsoft.com/office/officeart/2008/layout/LinedList"/>
    <dgm:cxn modelId="{3C368AAC-21DE-40D5-937C-B5DDE10D3125}" type="presParOf" srcId="{5EE54703-2261-46A5-96F2-8D8D61D86F34}" destId="{27955E3D-7DFD-4732-A062-5F364DB754C7}" srcOrd="0" destOrd="0" presId="urn:microsoft.com/office/officeart/2008/layout/LinedList"/>
    <dgm:cxn modelId="{D3E9D21C-3D6D-4AD9-AFE7-91A2CFF423CA}" type="presParOf" srcId="{5EE54703-2261-46A5-96F2-8D8D61D86F34}" destId="{F1B77BBE-92C1-451E-A9E4-E3F5562FB680}" srcOrd="1" destOrd="0" presId="urn:microsoft.com/office/officeart/2008/layout/LinedList"/>
    <dgm:cxn modelId="{6578BB36-14B7-44C0-A7B8-93B5C2FBC854}" type="presParOf" srcId="{F1B77BBE-92C1-451E-A9E4-E3F5562FB680}" destId="{4C553EAD-8657-48F3-9DF0-178CE84EBADD}" srcOrd="0" destOrd="0" presId="urn:microsoft.com/office/officeart/2008/layout/LinedList"/>
    <dgm:cxn modelId="{F5D78F2E-83E0-4B3C-8788-90D3529F6539}" type="presParOf" srcId="{F1B77BBE-92C1-451E-A9E4-E3F5562FB680}" destId="{9573238C-1FCD-4BFF-902A-C60BD40E82B4}" srcOrd="1" destOrd="0" presId="urn:microsoft.com/office/officeart/2008/layout/LinedList"/>
    <dgm:cxn modelId="{08A517D6-1A6A-4AE2-9D50-6F2F49D93875}" type="presParOf" srcId="{F1B77BBE-92C1-451E-A9E4-E3F5562FB680}" destId="{33DD4843-9C6B-4F77-8559-89EC975481A5}" srcOrd="2" destOrd="0" presId="urn:microsoft.com/office/officeart/2008/layout/LinedList"/>
    <dgm:cxn modelId="{7A5B0521-08BF-4882-A54A-B70C34ABE9AC}" type="presParOf" srcId="{5EE54703-2261-46A5-96F2-8D8D61D86F34}" destId="{EC3117FF-8449-4B93-9824-602764102D4D}" srcOrd="2" destOrd="0" presId="urn:microsoft.com/office/officeart/2008/layout/LinedList"/>
    <dgm:cxn modelId="{863E899D-294E-496C-8319-41D8DB82B728}" type="presParOf" srcId="{5EE54703-2261-46A5-96F2-8D8D61D86F34}" destId="{45B04FE6-A712-48C7-B946-F4C5DA4CD46B}" srcOrd="3" destOrd="0" presId="urn:microsoft.com/office/officeart/2008/layout/LinedList"/>
    <dgm:cxn modelId="{A9EC9637-3349-40DA-9F6F-3C5ADD23C700}" type="presParOf" srcId="{5EE54703-2261-46A5-96F2-8D8D61D86F34}" destId="{42DAC86E-E5FC-49E7-B436-DEFEDF653A35}" srcOrd="4" destOrd="0" presId="urn:microsoft.com/office/officeart/2008/layout/LinedList"/>
    <dgm:cxn modelId="{0CC8994F-3D8C-4108-8693-C0456E13C405}" type="presParOf" srcId="{42DAC86E-E5FC-49E7-B436-DEFEDF653A35}" destId="{E0ECB5F2-B2F5-49BD-A143-A51C86633429}" srcOrd="0" destOrd="0" presId="urn:microsoft.com/office/officeart/2008/layout/LinedList"/>
    <dgm:cxn modelId="{349F304A-F9D7-42B0-BCA3-968B0766EA43}" type="presParOf" srcId="{42DAC86E-E5FC-49E7-B436-DEFEDF653A35}" destId="{6CD5FDDB-D757-4D3A-A74B-08DB17B880ED}" srcOrd="1" destOrd="0" presId="urn:microsoft.com/office/officeart/2008/layout/LinedList"/>
    <dgm:cxn modelId="{031B2BEC-B588-462D-BA34-A9825A92EBC6}" type="presParOf" srcId="{42DAC86E-E5FC-49E7-B436-DEFEDF653A35}" destId="{1A3917FE-B37A-4611-8435-862AF45E6793}" srcOrd="2" destOrd="0" presId="urn:microsoft.com/office/officeart/2008/layout/LinedList"/>
    <dgm:cxn modelId="{5AE3D4E2-4472-4F72-B16F-BAD0A990A1F1}" type="presParOf" srcId="{5EE54703-2261-46A5-96F2-8D8D61D86F34}" destId="{B74EA5FE-4091-4AA9-9F30-9354EE2A532C}" srcOrd="5" destOrd="0" presId="urn:microsoft.com/office/officeart/2008/layout/LinedList"/>
    <dgm:cxn modelId="{00F3E376-4106-4BE8-A4E4-B870C44FFF3A}" type="presParOf" srcId="{5EE54703-2261-46A5-96F2-8D8D61D86F34}" destId="{52202803-2D50-44A2-AC84-8350BF84FA12}" srcOrd="6" destOrd="0" presId="urn:microsoft.com/office/officeart/2008/layout/LinedList"/>
    <dgm:cxn modelId="{BD69A88D-8E34-4B20-AA05-A12E927C8FC6}" type="presParOf" srcId="{5EE54703-2261-46A5-96F2-8D8D61D86F34}" destId="{C6DF2F88-3043-4F37-98F3-19606C4647FB}" srcOrd="7" destOrd="0" presId="urn:microsoft.com/office/officeart/2008/layout/LinedList"/>
    <dgm:cxn modelId="{1CF553B3-22D9-410E-A9A4-DFAC36456B67}" type="presParOf" srcId="{C6DF2F88-3043-4F37-98F3-19606C4647FB}" destId="{DBC144FD-339A-4592-98A6-BB01B037DE56}" srcOrd="0" destOrd="0" presId="urn:microsoft.com/office/officeart/2008/layout/LinedList"/>
    <dgm:cxn modelId="{34147866-72A4-4549-BF02-D306A911E668}" type="presParOf" srcId="{C6DF2F88-3043-4F37-98F3-19606C4647FB}" destId="{1AC900F3-074F-4E3B-A121-438824D6B599}" srcOrd="1" destOrd="0" presId="urn:microsoft.com/office/officeart/2008/layout/LinedList"/>
    <dgm:cxn modelId="{3C613BBE-EB4C-4C2F-8DA2-2C7E2D46F6D8}" type="presParOf" srcId="{C6DF2F88-3043-4F37-98F3-19606C4647FB}" destId="{576AE6A8-D86D-44E4-989F-85214F5E83A4}" srcOrd="2" destOrd="0" presId="urn:microsoft.com/office/officeart/2008/layout/LinedList"/>
    <dgm:cxn modelId="{52CF65FF-3E52-4FE2-B4EF-AAA63B1A10A8}" type="presParOf" srcId="{5EE54703-2261-46A5-96F2-8D8D61D86F34}" destId="{FCE72765-F969-4A66-BA46-8341915DD88A}" srcOrd="8" destOrd="0" presId="urn:microsoft.com/office/officeart/2008/layout/LinedList"/>
    <dgm:cxn modelId="{0ADDD8D6-08CE-4C4E-A030-D46763F4BA9F}" type="presParOf" srcId="{5EE54703-2261-46A5-96F2-8D8D61D86F34}" destId="{C4389C37-617C-4A45-BE33-EF2BBAE2FEE0}"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78C286-85AD-4057-9C8D-CDE51E5761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173FB16-91E7-4F3D-81D9-D8F9171ACF50}">
      <dgm:prSet phldrT="[Text]"/>
      <dgm:spPr/>
      <dgm:t>
        <a:bodyPr/>
        <a:lstStyle/>
        <a:p>
          <a:r>
            <a:rPr lang="en-US" dirty="0" smtClean="0"/>
            <a:t>Alignment with DG needs</a:t>
          </a:r>
          <a:endParaRPr lang="en-US" dirty="0"/>
        </a:p>
      </dgm:t>
    </dgm:pt>
    <dgm:pt modelId="{A3B036C9-D7CC-4281-A7AE-21D0EF0352D5}" type="parTrans" cxnId="{05656AC8-6D03-4102-A166-E1DDC1AAE1FA}">
      <dgm:prSet/>
      <dgm:spPr/>
      <dgm:t>
        <a:bodyPr/>
        <a:lstStyle/>
        <a:p>
          <a:endParaRPr lang="en-US"/>
        </a:p>
      </dgm:t>
    </dgm:pt>
    <dgm:pt modelId="{82B1EACF-EE66-4B71-BE29-EEBADEA266B2}" type="sibTrans" cxnId="{05656AC8-6D03-4102-A166-E1DDC1AAE1FA}">
      <dgm:prSet/>
      <dgm:spPr/>
      <dgm:t>
        <a:bodyPr/>
        <a:lstStyle/>
        <a:p>
          <a:endParaRPr lang="en-US"/>
        </a:p>
      </dgm:t>
    </dgm:pt>
    <dgm:pt modelId="{52BC9A07-E720-4908-9963-898B5C6885F7}">
      <dgm:prSet phldrT="[Text]"/>
      <dgm:spPr/>
      <dgm:t>
        <a:bodyPr/>
        <a:lstStyle/>
        <a:p>
          <a:r>
            <a:rPr lang="en-US" dirty="0" smtClean="0"/>
            <a:t>Initial cost and annual cost</a:t>
          </a:r>
          <a:endParaRPr lang="en-US" dirty="0"/>
        </a:p>
      </dgm:t>
    </dgm:pt>
    <dgm:pt modelId="{6C08FFFF-061A-4CE0-A67B-F8A7D256A131}" type="parTrans" cxnId="{F3580224-00A2-4BDF-AB94-5252A0DD66DD}">
      <dgm:prSet/>
      <dgm:spPr/>
      <dgm:t>
        <a:bodyPr/>
        <a:lstStyle/>
        <a:p>
          <a:endParaRPr lang="en-US"/>
        </a:p>
      </dgm:t>
    </dgm:pt>
    <dgm:pt modelId="{C34E874A-0BC9-4195-86C6-61F10E8FF063}" type="sibTrans" cxnId="{F3580224-00A2-4BDF-AB94-5252A0DD66DD}">
      <dgm:prSet/>
      <dgm:spPr/>
      <dgm:t>
        <a:bodyPr/>
        <a:lstStyle/>
        <a:p>
          <a:endParaRPr lang="en-US"/>
        </a:p>
      </dgm:t>
    </dgm:pt>
    <dgm:pt modelId="{B8DA6597-1E9E-4C84-B139-35BF70160155}">
      <dgm:prSet phldrT="[Text]"/>
      <dgm:spPr/>
      <dgm:t>
        <a:bodyPr/>
        <a:lstStyle/>
        <a:p>
          <a:r>
            <a:rPr lang="en-US" dirty="0" smtClean="0">
              <a:latin typeface="+mn-lt"/>
            </a:rPr>
            <a:t>User Community </a:t>
          </a:r>
          <a:endParaRPr lang="en-US" dirty="0"/>
        </a:p>
      </dgm:t>
    </dgm:pt>
    <dgm:pt modelId="{4F6E16AF-F3D5-45A2-97B3-A8EBEF0CBD08}" type="parTrans" cxnId="{BE4F4EA9-2857-4A8C-A2AD-BF88CE932B41}">
      <dgm:prSet/>
      <dgm:spPr/>
      <dgm:t>
        <a:bodyPr/>
        <a:lstStyle/>
        <a:p>
          <a:endParaRPr lang="en-US"/>
        </a:p>
      </dgm:t>
    </dgm:pt>
    <dgm:pt modelId="{32FFEF07-3B7B-47DB-B08F-420958C3A3F4}" type="sibTrans" cxnId="{BE4F4EA9-2857-4A8C-A2AD-BF88CE932B41}">
      <dgm:prSet/>
      <dgm:spPr/>
      <dgm:t>
        <a:bodyPr/>
        <a:lstStyle/>
        <a:p>
          <a:endParaRPr lang="en-US"/>
        </a:p>
      </dgm:t>
    </dgm:pt>
    <dgm:pt modelId="{9B572511-7B1B-4F72-B5E7-BF51430E3688}">
      <dgm:prSet phldrT="[Text]"/>
      <dgm:spPr/>
      <dgm:t>
        <a:bodyPr/>
        <a:lstStyle/>
        <a:p>
          <a:r>
            <a:rPr lang="en-US" dirty="0" smtClean="0">
              <a:latin typeface="+mn-lt"/>
            </a:rPr>
            <a:t>Ease of implementation</a:t>
          </a:r>
          <a:br>
            <a:rPr lang="en-US" dirty="0" smtClean="0">
              <a:latin typeface="+mn-lt"/>
            </a:rPr>
          </a:br>
          <a:r>
            <a:rPr lang="en-US" dirty="0" smtClean="0">
              <a:latin typeface="+mn-lt"/>
            </a:rPr>
            <a:t>and impact on IT</a:t>
          </a:r>
          <a:endParaRPr lang="en-US" dirty="0"/>
        </a:p>
      </dgm:t>
    </dgm:pt>
    <dgm:pt modelId="{862CC43F-CF46-444F-9224-E11B4422ACA5}" type="parTrans" cxnId="{4C85A1AC-95A8-4281-BF0C-31E4416F7155}">
      <dgm:prSet/>
      <dgm:spPr/>
      <dgm:t>
        <a:bodyPr/>
        <a:lstStyle/>
        <a:p>
          <a:endParaRPr lang="en-US"/>
        </a:p>
      </dgm:t>
    </dgm:pt>
    <dgm:pt modelId="{DEBFBEE1-A2C2-4A2B-9F04-F1914F8F8A93}" type="sibTrans" cxnId="{4C85A1AC-95A8-4281-BF0C-31E4416F7155}">
      <dgm:prSet/>
      <dgm:spPr/>
      <dgm:t>
        <a:bodyPr/>
        <a:lstStyle/>
        <a:p>
          <a:endParaRPr lang="en-US"/>
        </a:p>
      </dgm:t>
    </dgm:pt>
    <dgm:pt modelId="{867A5EE5-B4B4-4970-88E2-619D9CD9AF7A}">
      <dgm:prSet/>
      <dgm:spPr/>
      <dgm:t>
        <a:bodyPr/>
        <a:lstStyle/>
        <a:p>
          <a:r>
            <a:rPr lang="en-US" dirty="0" smtClean="0"/>
            <a:t>Metadata management</a:t>
          </a:r>
          <a:endParaRPr lang="en-US" dirty="0"/>
        </a:p>
      </dgm:t>
    </dgm:pt>
    <dgm:pt modelId="{220CFFEF-CF82-47E3-BD74-6DD02ECAF3CE}" type="parTrans" cxnId="{36684EBD-EDEF-4B0D-BF1E-5E5042C97164}">
      <dgm:prSet/>
      <dgm:spPr/>
      <dgm:t>
        <a:bodyPr/>
        <a:lstStyle/>
        <a:p>
          <a:endParaRPr lang="en-US"/>
        </a:p>
      </dgm:t>
    </dgm:pt>
    <dgm:pt modelId="{FB24E1E3-D590-48C2-9FFB-73F624C9DCD5}" type="sibTrans" cxnId="{36684EBD-EDEF-4B0D-BF1E-5E5042C97164}">
      <dgm:prSet/>
      <dgm:spPr/>
      <dgm:t>
        <a:bodyPr/>
        <a:lstStyle/>
        <a:p>
          <a:endParaRPr lang="en-US"/>
        </a:p>
      </dgm:t>
    </dgm:pt>
    <dgm:pt modelId="{C9795592-DD2E-48CA-9EFA-0482E72A69DC}">
      <dgm:prSet/>
      <dgm:spPr/>
      <dgm:t>
        <a:bodyPr/>
        <a:lstStyle/>
        <a:p>
          <a:r>
            <a:rPr lang="en-US" dirty="0" smtClean="0"/>
            <a:t>Integration w/ reporting tools</a:t>
          </a:r>
          <a:endParaRPr lang="en-US" dirty="0"/>
        </a:p>
      </dgm:t>
    </dgm:pt>
    <dgm:pt modelId="{3E9BC500-6031-47DD-9E34-E0665C84CE6F}" type="parTrans" cxnId="{FF1706F0-9ACF-4893-91A1-AC268FA66B21}">
      <dgm:prSet/>
      <dgm:spPr/>
      <dgm:t>
        <a:bodyPr/>
        <a:lstStyle/>
        <a:p>
          <a:endParaRPr lang="en-US"/>
        </a:p>
      </dgm:t>
    </dgm:pt>
    <dgm:pt modelId="{77F7A543-9B86-4D67-8B28-4788AAA85604}" type="sibTrans" cxnId="{FF1706F0-9ACF-4893-91A1-AC268FA66B21}">
      <dgm:prSet/>
      <dgm:spPr/>
      <dgm:t>
        <a:bodyPr/>
        <a:lstStyle/>
        <a:p>
          <a:endParaRPr lang="en-US"/>
        </a:p>
      </dgm:t>
    </dgm:pt>
    <dgm:pt modelId="{E3EB9E9F-B8D2-4030-A6EE-1854AC51E3F0}">
      <dgm:prSet/>
      <dgm:spPr/>
      <dgm:t>
        <a:bodyPr/>
        <a:lstStyle/>
        <a:p>
          <a:r>
            <a:rPr lang="en-US" dirty="0" smtClean="0"/>
            <a:t>Data quality</a:t>
          </a:r>
          <a:endParaRPr lang="en-US" dirty="0"/>
        </a:p>
      </dgm:t>
    </dgm:pt>
    <dgm:pt modelId="{472CF07A-B873-4A8E-8E19-68E3309E64E4}" type="parTrans" cxnId="{94A45A13-3127-4A5D-A6D0-21C2CA158B53}">
      <dgm:prSet/>
      <dgm:spPr/>
      <dgm:t>
        <a:bodyPr/>
        <a:lstStyle/>
        <a:p>
          <a:endParaRPr lang="en-US"/>
        </a:p>
      </dgm:t>
    </dgm:pt>
    <dgm:pt modelId="{D65F74F3-F3A5-4E1F-8E35-91AB73AF5196}" type="sibTrans" cxnId="{94A45A13-3127-4A5D-A6D0-21C2CA158B53}">
      <dgm:prSet/>
      <dgm:spPr/>
      <dgm:t>
        <a:bodyPr/>
        <a:lstStyle/>
        <a:p>
          <a:endParaRPr lang="en-US"/>
        </a:p>
      </dgm:t>
    </dgm:pt>
    <dgm:pt modelId="{CAAE01E2-D4A3-4E70-A22E-C32DDB78DB8F}">
      <dgm:prSet/>
      <dgm:spPr/>
      <dgm:t>
        <a:bodyPr/>
        <a:lstStyle/>
        <a:p>
          <a:r>
            <a:rPr lang="en-US" dirty="0" smtClean="0"/>
            <a:t>Security/user roles</a:t>
          </a:r>
          <a:endParaRPr lang="en-US" dirty="0"/>
        </a:p>
      </dgm:t>
    </dgm:pt>
    <dgm:pt modelId="{4F33AD2D-55EF-40CD-8013-BE1B21232C88}" type="parTrans" cxnId="{CAA33B26-7052-46C5-ACEB-1550C99FFF5E}">
      <dgm:prSet/>
      <dgm:spPr/>
      <dgm:t>
        <a:bodyPr/>
        <a:lstStyle/>
        <a:p>
          <a:endParaRPr lang="en-US"/>
        </a:p>
      </dgm:t>
    </dgm:pt>
    <dgm:pt modelId="{AF1B106D-849C-4BAB-90BB-FEE0E51F9D30}" type="sibTrans" cxnId="{CAA33B26-7052-46C5-ACEB-1550C99FFF5E}">
      <dgm:prSet/>
      <dgm:spPr/>
      <dgm:t>
        <a:bodyPr/>
        <a:lstStyle/>
        <a:p>
          <a:endParaRPr lang="en-US"/>
        </a:p>
      </dgm:t>
    </dgm:pt>
    <dgm:pt modelId="{55AA7822-F33B-414F-9698-3AC21B58AE36}" type="pres">
      <dgm:prSet presAssocID="{8578C286-85AD-4057-9C8D-CDE51E576169}" presName="diagram" presStyleCnt="0">
        <dgm:presLayoutVars>
          <dgm:dir/>
          <dgm:resizeHandles val="exact"/>
        </dgm:presLayoutVars>
      </dgm:prSet>
      <dgm:spPr/>
      <dgm:t>
        <a:bodyPr/>
        <a:lstStyle/>
        <a:p>
          <a:endParaRPr lang="en-US"/>
        </a:p>
      </dgm:t>
    </dgm:pt>
    <dgm:pt modelId="{987D3F6C-CC35-4E42-A3FE-B5C16850DF98}" type="pres">
      <dgm:prSet presAssocID="{3173FB16-91E7-4F3D-81D9-D8F9171ACF50}" presName="node" presStyleLbl="node1" presStyleIdx="0" presStyleCnt="4" custScaleX="113751">
        <dgm:presLayoutVars>
          <dgm:bulletEnabled val="1"/>
        </dgm:presLayoutVars>
      </dgm:prSet>
      <dgm:spPr/>
      <dgm:t>
        <a:bodyPr/>
        <a:lstStyle/>
        <a:p>
          <a:endParaRPr lang="en-US"/>
        </a:p>
      </dgm:t>
    </dgm:pt>
    <dgm:pt modelId="{CF444965-E88D-4F13-9BBB-039427BCA368}" type="pres">
      <dgm:prSet presAssocID="{82B1EACF-EE66-4B71-BE29-EEBADEA266B2}" presName="sibTrans" presStyleCnt="0"/>
      <dgm:spPr/>
    </dgm:pt>
    <dgm:pt modelId="{334C5D51-AADA-40A1-B042-0BC853AD5570}" type="pres">
      <dgm:prSet presAssocID="{52BC9A07-E720-4908-9963-898B5C6885F7}" presName="node" presStyleLbl="node1" presStyleIdx="1" presStyleCnt="4" custScaleX="113751">
        <dgm:presLayoutVars>
          <dgm:bulletEnabled val="1"/>
        </dgm:presLayoutVars>
      </dgm:prSet>
      <dgm:spPr/>
      <dgm:t>
        <a:bodyPr/>
        <a:lstStyle/>
        <a:p>
          <a:endParaRPr lang="en-US"/>
        </a:p>
      </dgm:t>
    </dgm:pt>
    <dgm:pt modelId="{904CE97D-BF55-4C48-8990-23740BEAB451}" type="pres">
      <dgm:prSet presAssocID="{C34E874A-0BC9-4195-86C6-61F10E8FF063}" presName="sibTrans" presStyleCnt="0"/>
      <dgm:spPr/>
    </dgm:pt>
    <dgm:pt modelId="{F50CDFCE-E29B-4F4D-8DDE-E4AC7DB4C59D}" type="pres">
      <dgm:prSet presAssocID="{B8DA6597-1E9E-4C84-B139-35BF70160155}" presName="node" presStyleLbl="node1" presStyleIdx="2" presStyleCnt="4" custScaleX="113751">
        <dgm:presLayoutVars>
          <dgm:bulletEnabled val="1"/>
        </dgm:presLayoutVars>
      </dgm:prSet>
      <dgm:spPr/>
      <dgm:t>
        <a:bodyPr/>
        <a:lstStyle/>
        <a:p>
          <a:endParaRPr lang="en-US"/>
        </a:p>
      </dgm:t>
    </dgm:pt>
    <dgm:pt modelId="{ED7C99C2-6EE7-44A9-9D4E-8F62DE7BC79A}" type="pres">
      <dgm:prSet presAssocID="{32FFEF07-3B7B-47DB-B08F-420958C3A3F4}" presName="sibTrans" presStyleCnt="0"/>
      <dgm:spPr/>
    </dgm:pt>
    <dgm:pt modelId="{34AD45D6-2409-445E-9F0D-A8A229958F2B}" type="pres">
      <dgm:prSet presAssocID="{9B572511-7B1B-4F72-B5E7-BF51430E3688}" presName="node" presStyleLbl="node1" presStyleIdx="3" presStyleCnt="4" custScaleX="113751">
        <dgm:presLayoutVars>
          <dgm:bulletEnabled val="1"/>
        </dgm:presLayoutVars>
      </dgm:prSet>
      <dgm:spPr/>
      <dgm:t>
        <a:bodyPr/>
        <a:lstStyle/>
        <a:p>
          <a:endParaRPr lang="en-US"/>
        </a:p>
      </dgm:t>
    </dgm:pt>
  </dgm:ptLst>
  <dgm:cxnLst>
    <dgm:cxn modelId="{DA0FC25D-A256-4635-8D24-D317CBD8AB88}" type="presOf" srcId="{9B572511-7B1B-4F72-B5E7-BF51430E3688}" destId="{34AD45D6-2409-445E-9F0D-A8A229958F2B}" srcOrd="0" destOrd="0" presId="urn:microsoft.com/office/officeart/2005/8/layout/default"/>
    <dgm:cxn modelId="{05656AC8-6D03-4102-A166-E1DDC1AAE1FA}" srcId="{8578C286-85AD-4057-9C8D-CDE51E576169}" destId="{3173FB16-91E7-4F3D-81D9-D8F9171ACF50}" srcOrd="0" destOrd="0" parTransId="{A3B036C9-D7CC-4281-A7AE-21D0EF0352D5}" sibTransId="{82B1EACF-EE66-4B71-BE29-EEBADEA266B2}"/>
    <dgm:cxn modelId="{A52F30B3-C8EA-46AB-A24A-44B21B71D4DE}" type="presOf" srcId="{8578C286-85AD-4057-9C8D-CDE51E576169}" destId="{55AA7822-F33B-414F-9698-3AC21B58AE36}" srcOrd="0" destOrd="0" presId="urn:microsoft.com/office/officeart/2005/8/layout/default"/>
    <dgm:cxn modelId="{70F99F4F-811B-47A4-ACD1-8B4E54C3D667}" type="presOf" srcId="{E3EB9E9F-B8D2-4030-A6EE-1854AC51E3F0}" destId="{987D3F6C-CC35-4E42-A3FE-B5C16850DF98}" srcOrd="0" destOrd="3" presId="urn:microsoft.com/office/officeart/2005/8/layout/default"/>
    <dgm:cxn modelId="{CEDADB73-7689-42F1-BFED-3D5433682E33}" type="presOf" srcId="{CAAE01E2-D4A3-4E70-A22E-C32DDB78DB8F}" destId="{987D3F6C-CC35-4E42-A3FE-B5C16850DF98}" srcOrd="0" destOrd="4" presId="urn:microsoft.com/office/officeart/2005/8/layout/default"/>
    <dgm:cxn modelId="{4C85A1AC-95A8-4281-BF0C-31E4416F7155}" srcId="{8578C286-85AD-4057-9C8D-CDE51E576169}" destId="{9B572511-7B1B-4F72-B5E7-BF51430E3688}" srcOrd="3" destOrd="0" parTransId="{862CC43F-CF46-444F-9224-E11B4422ACA5}" sibTransId="{DEBFBEE1-A2C2-4A2B-9F04-F1914F8F8A93}"/>
    <dgm:cxn modelId="{9FE1B01D-B373-43E7-96FF-16ED5337D686}" type="presOf" srcId="{3173FB16-91E7-4F3D-81D9-D8F9171ACF50}" destId="{987D3F6C-CC35-4E42-A3FE-B5C16850DF98}" srcOrd="0" destOrd="0" presId="urn:microsoft.com/office/officeart/2005/8/layout/default"/>
    <dgm:cxn modelId="{F3580224-00A2-4BDF-AB94-5252A0DD66DD}" srcId="{8578C286-85AD-4057-9C8D-CDE51E576169}" destId="{52BC9A07-E720-4908-9963-898B5C6885F7}" srcOrd="1" destOrd="0" parTransId="{6C08FFFF-061A-4CE0-A67B-F8A7D256A131}" sibTransId="{C34E874A-0BC9-4195-86C6-61F10E8FF063}"/>
    <dgm:cxn modelId="{1FC79833-596E-4BE6-A998-6CA4283030FE}" type="presOf" srcId="{C9795592-DD2E-48CA-9EFA-0482E72A69DC}" destId="{987D3F6C-CC35-4E42-A3FE-B5C16850DF98}" srcOrd="0" destOrd="2" presId="urn:microsoft.com/office/officeart/2005/8/layout/default"/>
    <dgm:cxn modelId="{BE4F4EA9-2857-4A8C-A2AD-BF88CE932B41}" srcId="{8578C286-85AD-4057-9C8D-CDE51E576169}" destId="{B8DA6597-1E9E-4C84-B139-35BF70160155}" srcOrd="2" destOrd="0" parTransId="{4F6E16AF-F3D5-45A2-97B3-A8EBEF0CBD08}" sibTransId="{32FFEF07-3B7B-47DB-B08F-420958C3A3F4}"/>
    <dgm:cxn modelId="{9CDFBAE3-E6AE-4534-A520-807058AAE478}" type="presOf" srcId="{867A5EE5-B4B4-4970-88E2-619D9CD9AF7A}" destId="{987D3F6C-CC35-4E42-A3FE-B5C16850DF98}" srcOrd="0" destOrd="1" presId="urn:microsoft.com/office/officeart/2005/8/layout/default"/>
    <dgm:cxn modelId="{94A45A13-3127-4A5D-A6D0-21C2CA158B53}" srcId="{3173FB16-91E7-4F3D-81D9-D8F9171ACF50}" destId="{E3EB9E9F-B8D2-4030-A6EE-1854AC51E3F0}" srcOrd="2" destOrd="0" parTransId="{472CF07A-B873-4A8E-8E19-68E3309E64E4}" sibTransId="{D65F74F3-F3A5-4E1F-8E35-91AB73AF5196}"/>
    <dgm:cxn modelId="{B56D722F-0252-4899-950E-E43A61DB04D4}" type="presOf" srcId="{B8DA6597-1E9E-4C84-B139-35BF70160155}" destId="{F50CDFCE-E29B-4F4D-8DDE-E4AC7DB4C59D}" srcOrd="0" destOrd="0" presId="urn:microsoft.com/office/officeart/2005/8/layout/default"/>
    <dgm:cxn modelId="{FF1706F0-9ACF-4893-91A1-AC268FA66B21}" srcId="{3173FB16-91E7-4F3D-81D9-D8F9171ACF50}" destId="{C9795592-DD2E-48CA-9EFA-0482E72A69DC}" srcOrd="1" destOrd="0" parTransId="{3E9BC500-6031-47DD-9E34-E0665C84CE6F}" sibTransId="{77F7A543-9B86-4D67-8B28-4788AAA85604}"/>
    <dgm:cxn modelId="{36684EBD-EDEF-4B0D-BF1E-5E5042C97164}" srcId="{3173FB16-91E7-4F3D-81D9-D8F9171ACF50}" destId="{867A5EE5-B4B4-4970-88E2-619D9CD9AF7A}" srcOrd="0" destOrd="0" parTransId="{220CFFEF-CF82-47E3-BD74-6DD02ECAF3CE}" sibTransId="{FB24E1E3-D590-48C2-9FFB-73F624C9DCD5}"/>
    <dgm:cxn modelId="{CAA33B26-7052-46C5-ACEB-1550C99FFF5E}" srcId="{3173FB16-91E7-4F3D-81D9-D8F9171ACF50}" destId="{CAAE01E2-D4A3-4E70-A22E-C32DDB78DB8F}" srcOrd="3" destOrd="0" parTransId="{4F33AD2D-55EF-40CD-8013-BE1B21232C88}" sibTransId="{AF1B106D-849C-4BAB-90BB-FEE0E51F9D30}"/>
    <dgm:cxn modelId="{C5529DF6-03FE-471A-9731-F60492F482CF}" type="presOf" srcId="{52BC9A07-E720-4908-9963-898B5C6885F7}" destId="{334C5D51-AADA-40A1-B042-0BC853AD5570}" srcOrd="0" destOrd="0" presId="urn:microsoft.com/office/officeart/2005/8/layout/default"/>
    <dgm:cxn modelId="{29AFB946-C91D-4C23-8458-0B4DD5D69D1A}" type="presParOf" srcId="{55AA7822-F33B-414F-9698-3AC21B58AE36}" destId="{987D3F6C-CC35-4E42-A3FE-B5C16850DF98}" srcOrd="0" destOrd="0" presId="urn:microsoft.com/office/officeart/2005/8/layout/default"/>
    <dgm:cxn modelId="{05B24517-6460-4328-8DB2-BAF73675A954}" type="presParOf" srcId="{55AA7822-F33B-414F-9698-3AC21B58AE36}" destId="{CF444965-E88D-4F13-9BBB-039427BCA368}" srcOrd="1" destOrd="0" presId="urn:microsoft.com/office/officeart/2005/8/layout/default"/>
    <dgm:cxn modelId="{4CD5DE10-3049-4D2B-BDEC-BEA7CC44A703}" type="presParOf" srcId="{55AA7822-F33B-414F-9698-3AC21B58AE36}" destId="{334C5D51-AADA-40A1-B042-0BC853AD5570}" srcOrd="2" destOrd="0" presId="urn:microsoft.com/office/officeart/2005/8/layout/default"/>
    <dgm:cxn modelId="{6B485771-F653-4EAE-8528-9B6939FDFA53}" type="presParOf" srcId="{55AA7822-F33B-414F-9698-3AC21B58AE36}" destId="{904CE97D-BF55-4C48-8990-23740BEAB451}" srcOrd="3" destOrd="0" presId="urn:microsoft.com/office/officeart/2005/8/layout/default"/>
    <dgm:cxn modelId="{02A50B45-C1F7-4D01-AE34-0CDD3DCF0331}" type="presParOf" srcId="{55AA7822-F33B-414F-9698-3AC21B58AE36}" destId="{F50CDFCE-E29B-4F4D-8DDE-E4AC7DB4C59D}" srcOrd="4" destOrd="0" presId="urn:microsoft.com/office/officeart/2005/8/layout/default"/>
    <dgm:cxn modelId="{8712CB4E-8887-4710-A0D6-CC702B105CB5}" type="presParOf" srcId="{55AA7822-F33B-414F-9698-3AC21B58AE36}" destId="{ED7C99C2-6EE7-44A9-9D4E-8F62DE7BC79A}" srcOrd="5" destOrd="0" presId="urn:microsoft.com/office/officeart/2005/8/layout/default"/>
    <dgm:cxn modelId="{F1612E35-F19B-4E3E-9165-CDE0E3B558A2}" type="presParOf" srcId="{55AA7822-F33B-414F-9698-3AC21B58AE36}" destId="{34AD45D6-2409-445E-9F0D-A8A229958F2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652D253-F1A5-4B94-9D0D-FD032DA327A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A1294E3A-C892-4B2E-976A-F670F7084C49}">
      <dgm:prSet phldrT="[Text]"/>
      <dgm:spPr/>
      <dgm:t>
        <a:bodyPr/>
        <a:lstStyle/>
        <a:p>
          <a:endParaRPr lang="en-US" dirty="0"/>
        </a:p>
      </dgm:t>
    </dgm:pt>
    <dgm:pt modelId="{44B1FB61-425A-4ECA-BEA8-9390F0DBF0B3}" type="parTrans" cxnId="{360363F8-9E6A-47E0-A646-E7C0F64813AE}">
      <dgm:prSet/>
      <dgm:spPr/>
      <dgm:t>
        <a:bodyPr/>
        <a:lstStyle/>
        <a:p>
          <a:endParaRPr lang="en-US"/>
        </a:p>
      </dgm:t>
    </dgm:pt>
    <dgm:pt modelId="{F58350C1-403E-4B3E-87F0-23C65295371B}" type="sibTrans" cxnId="{360363F8-9E6A-47E0-A646-E7C0F64813AE}">
      <dgm:prSet/>
      <dgm:spPr/>
      <dgm:t>
        <a:bodyPr/>
        <a:lstStyle/>
        <a:p>
          <a:endParaRPr lang="en-US"/>
        </a:p>
      </dgm:t>
    </dgm:pt>
    <dgm:pt modelId="{24F203E9-2ED1-4E60-AA89-5A5524BCD66B}">
      <dgm:prSet phldrT="[Text]"/>
      <dgm:spPr/>
      <dgm:t>
        <a:bodyPr/>
        <a:lstStyle/>
        <a:p>
          <a:r>
            <a:rPr lang="en-US" dirty="0" smtClean="0"/>
            <a:t> </a:t>
          </a:r>
          <a:endParaRPr lang="en-US" dirty="0"/>
        </a:p>
      </dgm:t>
    </dgm:pt>
    <dgm:pt modelId="{775D7887-0658-4615-9750-B94A720C8BA3}" type="parTrans" cxnId="{29AD0FFB-7447-4754-9685-5324345F8D61}">
      <dgm:prSet/>
      <dgm:spPr/>
      <dgm:t>
        <a:bodyPr/>
        <a:lstStyle/>
        <a:p>
          <a:endParaRPr lang="en-US"/>
        </a:p>
      </dgm:t>
    </dgm:pt>
    <dgm:pt modelId="{A883325D-552D-41CA-A771-9E05AC3B48EF}" type="sibTrans" cxnId="{29AD0FFB-7447-4754-9685-5324345F8D61}">
      <dgm:prSet/>
      <dgm:spPr/>
      <dgm:t>
        <a:bodyPr/>
        <a:lstStyle/>
        <a:p>
          <a:endParaRPr lang="en-US"/>
        </a:p>
      </dgm:t>
    </dgm:pt>
    <dgm:pt modelId="{45CC3145-456C-49D0-8F09-6529F37CBC95}">
      <dgm:prSet phldrT="[Text]"/>
      <dgm:spPr/>
      <dgm:t>
        <a:bodyPr/>
        <a:lstStyle/>
        <a:p>
          <a:r>
            <a:rPr lang="en-US" dirty="0" smtClean="0"/>
            <a:t> </a:t>
          </a:r>
          <a:endParaRPr lang="en-US" dirty="0"/>
        </a:p>
      </dgm:t>
    </dgm:pt>
    <dgm:pt modelId="{B8A9E86A-BFDE-4B4A-80D3-9439114B2557}" type="parTrans" cxnId="{3A6E1338-F673-412C-8B84-5D53ABAE8384}">
      <dgm:prSet/>
      <dgm:spPr/>
      <dgm:t>
        <a:bodyPr/>
        <a:lstStyle/>
        <a:p>
          <a:endParaRPr lang="en-US"/>
        </a:p>
      </dgm:t>
    </dgm:pt>
    <dgm:pt modelId="{020FC448-F660-49D6-BF07-78337441443D}" type="sibTrans" cxnId="{3A6E1338-F673-412C-8B84-5D53ABAE8384}">
      <dgm:prSet/>
      <dgm:spPr/>
      <dgm:t>
        <a:bodyPr/>
        <a:lstStyle/>
        <a:p>
          <a:endParaRPr lang="en-US"/>
        </a:p>
      </dgm:t>
    </dgm:pt>
    <dgm:pt modelId="{5C82D951-A44C-4234-9C82-AEC41EB68802}">
      <dgm:prSet phldrT="[Text]"/>
      <dgm:spPr/>
      <dgm:t>
        <a:bodyPr/>
        <a:lstStyle/>
        <a:p>
          <a:r>
            <a:rPr lang="en-US" dirty="0" smtClean="0"/>
            <a:t> </a:t>
          </a:r>
          <a:endParaRPr lang="en-US" dirty="0"/>
        </a:p>
      </dgm:t>
    </dgm:pt>
    <dgm:pt modelId="{A67DC12B-17D0-4CE2-96DE-C47F0E7CB68C}" type="sibTrans" cxnId="{A9463218-EB6C-4E60-BC33-67B635AA16EF}">
      <dgm:prSet/>
      <dgm:spPr/>
      <dgm:t>
        <a:bodyPr/>
        <a:lstStyle/>
        <a:p>
          <a:endParaRPr lang="en-US"/>
        </a:p>
      </dgm:t>
    </dgm:pt>
    <dgm:pt modelId="{AC82A32C-2B53-479B-B01E-24A6234A26E5}" type="parTrans" cxnId="{A9463218-EB6C-4E60-BC33-67B635AA16EF}">
      <dgm:prSet/>
      <dgm:spPr/>
      <dgm:t>
        <a:bodyPr/>
        <a:lstStyle/>
        <a:p>
          <a:endParaRPr lang="en-US"/>
        </a:p>
      </dgm:t>
    </dgm:pt>
    <dgm:pt modelId="{8F79848F-F842-4937-99E2-659786F4E77A}">
      <dgm:prSet phldrT="[Text]"/>
      <dgm:spPr/>
      <dgm:t>
        <a:bodyPr/>
        <a:lstStyle/>
        <a:p>
          <a:r>
            <a:rPr lang="en-US" dirty="0" smtClean="0"/>
            <a:t> </a:t>
          </a:r>
          <a:endParaRPr lang="en-US" dirty="0"/>
        </a:p>
      </dgm:t>
    </dgm:pt>
    <dgm:pt modelId="{D20226CF-826D-4DB1-A6CE-1BACC1AFB05C}" type="sibTrans" cxnId="{D7BE7266-1AF4-4336-A4B2-14BDA9BB136A}">
      <dgm:prSet/>
      <dgm:spPr/>
      <dgm:t>
        <a:bodyPr/>
        <a:lstStyle/>
        <a:p>
          <a:endParaRPr lang="en-US"/>
        </a:p>
      </dgm:t>
    </dgm:pt>
    <dgm:pt modelId="{C4E665BA-3E0A-42FA-8FAA-831CF06B191F}" type="parTrans" cxnId="{D7BE7266-1AF4-4336-A4B2-14BDA9BB136A}">
      <dgm:prSet/>
      <dgm:spPr/>
      <dgm:t>
        <a:bodyPr/>
        <a:lstStyle/>
        <a:p>
          <a:endParaRPr lang="en-US"/>
        </a:p>
      </dgm:t>
    </dgm:pt>
    <dgm:pt modelId="{FE8FB7D0-04BC-4DED-AFC1-30F9F002F30E}" type="pres">
      <dgm:prSet presAssocID="{6652D253-F1A5-4B94-9D0D-FD032DA327AB}" presName="theList" presStyleCnt="0">
        <dgm:presLayoutVars>
          <dgm:dir/>
          <dgm:animLvl val="lvl"/>
          <dgm:resizeHandles val="exact"/>
        </dgm:presLayoutVars>
      </dgm:prSet>
      <dgm:spPr/>
      <dgm:t>
        <a:bodyPr/>
        <a:lstStyle/>
        <a:p>
          <a:endParaRPr lang="en-US"/>
        </a:p>
      </dgm:t>
    </dgm:pt>
    <dgm:pt modelId="{0E8AED3D-00EC-49CF-AF79-B5AA00921FE2}" type="pres">
      <dgm:prSet presAssocID="{A1294E3A-C892-4B2E-976A-F670F7084C49}" presName="compNode" presStyleCnt="0"/>
      <dgm:spPr/>
    </dgm:pt>
    <dgm:pt modelId="{D5B493C0-3B33-473A-9D88-E302AAFA8876}" type="pres">
      <dgm:prSet presAssocID="{A1294E3A-C892-4B2E-976A-F670F7084C49}" presName="noGeometry" presStyleCnt="0"/>
      <dgm:spPr/>
    </dgm:pt>
    <dgm:pt modelId="{28670B3A-2550-48A6-974E-F8726376A7B4}" type="pres">
      <dgm:prSet presAssocID="{A1294E3A-C892-4B2E-976A-F670F7084C49}" presName="childTextVisible" presStyleLbl="bgAccFollowNode1" presStyleIdx="0" presStyleCnt="3">
        <dgm:presLayoutVars>
          <dgm:bulletEnabled val="1"/>
        </dgm:presLayoutVars>
      </dgm:prSet>
      <dgm:spPr/>
      <dgm:t>
        <a:bodyPr/>
        <a:lstStyle/>
        <a:p>
          <a:endParaRPr lang="en-US"/>
        </a:p>
      </dgm:t>
    </dgm:pt>
    <dgm:pt modelId="{BA5F8519-A48A-4AF4-883A-501B782F4457}" type="pres">
      <dgm:prSet presAssocID="{A1294E3A-C892-4B2E-976A-F670F7084C49}" presName="childTextHidden" presStyleLbl="bgAccFollowNode1" presStyleIdx="0" presStyleCnt="3"/>
      <dgm:spPr/>
      <dgm:t>
        <a:bodyPr/>
        <a:lstStyle/>
        <a:p>
          <a:endParaRPr lang="en-US"/>
        </a:p>
      </dgm:t>
    </dgm:pt>
    <dgm:pt modelId="{5D9B4CBE-B0D2-4556-9C3F-C92B694A8776}" type="pres">
      <dgm:prSet presAssocID="{A1294E3A-C892-4B2E-976A-F670F7084C49}" presName="parentText" presStyleLbl="node1" presStyleIdx="0" presStyleCnt="3">
        <dgm:presLayoutVars>
          <dgm:chMax val="1"/>
          <dgm:bulletEnabled val="1"/>
        </dgm:presLayoutVars>
      </dgm:prSet>
      <dgm:spPr/>
      <dgm:t>
        <a:bodyPr/>
        <a:lstStyle/>
        <a:p>
          <a:endParaRPr lang="en-US"/>
        </a:p>
      </dgm:t>
    </dgm:pt>
    <dgm:pt modelId="{AE24B2E7-9F5B-4D83-90D5-B2694D2F1573}" type="pres">
      <dgm:prSet presAssocID="{A1294E3A-C892-4B2E-976A-F670F7084C49}" presName="aSpace" presStyleCnt="0"/>
      <dgm:spPr/>
    </dgm:pt>
    <dgm:pt modelId="{775112E6-5192-4063-AE4F-CA77F4A30411}" type="pres">
      <dgm:prSet presAssocID="{8F79848F-F842-4937-99E2-659786F4E77A}" presName="compNode" presStyleCnt="0"/>
      <dgm:spPr/>
    </dgm:pt>
    <dgm:pt modelId="{15175CC2-7C7C-421A-9784-0DF93E5B7D46}" type="pres">
      <dgm:prSet presAssocID="{8F79848F-F842-4937-99E2-659786F4E77A}" presName="noGeometry" presStyleCnt="0"/>
      <dgm:spPr/>
    </dgm:pt>
    <dgm:pt modelId="{C55D7613-14FF-4268-AAA2-D7FE986CD906}" type="pres">
      <dgm:prSet presAssocID="{8F79848F-F842-4937-99E2-659786F4E77A}" presName="childTextVisible" presStyleLbl="bgAccFollowNode1" presStyleIdx="1" presStyleCnt="3">
        <dgm:presLayoutVars>
          <dgm:bulletEnabled val="1"/>
        </dgm:presLayoutVars>
      </dgm:prSet>
      <dgm:spPr/>
      <dgm:t>
        <a:bodyPr/>
        <a:lstStyle/>
        <a:p>
          <a:endParaRPr lang="en-US"/>
        </a:p>
      </dgm:t>
    </dgm:pt>
    <dgm:pt modelId="{693DA02F-F509-41FA-A013-7CCA920ABE27}" type="pres">
      <dgm:prSet presAssocID="{8F79848F-F842-4937-99E2-659786F4E77A}" presName="childTextHidden" presStyleLbl="bgAccFollowNode1" presStyleIdx="1" presStyleCnt="3"/>
      <dgm:spPr/>
      <dgm:t>
        <a:bodyPr/>
        <a:lstStyle/>
        <a:p>
          <a:endParaRPr lang="en-US"/>
        </a:p>
      </dgm:t>
    </dgm:pt>
    <dgm:pt modelId="{E2E15D98-16E6-4DA2-8545-D51EF1F9F2FC}" type="pres">
      <dgm:prSet presAssocID="{8F79848F-F842-4937-99E2-659786F4E77A}" presName="parentText" presStyleLbl="node1" presStyleIdx="1" presStyleCnt="3">
        <dgm:presLayoutVars>
          <dgm:chMax val="1"/>
          <dgm:bulletEnabled val="1"/>
        </dgm:presLayoutVars>
      </dgm:prSet>
      <dgm:spPr/>
      <dgm:t>
        <a:bodyPr/>
        <a:lstStyle/>
        <a:p>
          <a:endParaRPr lang="en-US"/>
        </a:p>
      </dgm:t>
    </dgm:pt>
    <dgm:pt modelId="{06105CEF-D680-479A-81B2-77320BACD2F2}" type="pres">
      <dgm:prSet presAssocID="{8F79848F-F842-4937-99E2-659786F4E77A}" presName="aSpace" presStyleCnt="0"/>
      <dgm:spPr/>
    </dgm:pt>
    <dgm:pt modelId="{59461038-AD8D-4A80-869A-2C8905864BC9}" type="pres">
      <dgm:prSet presAssocID="{5C82D951-A44C-4234-9C82-AEC41EB68802}" presName="compNode" presStyleCnt="0"/>
      <dgm:spPr/>
    </dgm:pt>
    <dgm:pt modelId="{E855D775-2D16-44DE-80AD-3716085345FA}" type="pres">
      <dgm:prSet presAssocID="{5C82D951-A44C-4234-9C82-AEC41EB68802}" presName="noGeometry" presStyleCnt="0"/>
      <dgm:spPr/>
    </dgm:pt>
    <dgm:pt modelId="{FA794241-0AC2-410B-A59F-B171BB527408}" type="pres">
      <dgm:prSet presAssocID="{5C82D951-A44C-4234-9C82-AEC41EB68802}" presName="childTextVisible" presStyleLbl="bgAccFollowNode1" presStyleIdx="2" presStyleCnt="3">
        <dgm:presLayoutVars>
          <dgm:bulletEnabled val="1"/>
        </dgm:presLayoutVars>
      </dgm:prSet>
      <dgm:spPr/>
      <dgm:t>
        <a:bodyPr/>
        <a:lstStyle/>
        <a:p>
          <a:endParaRPr lang="en-US"/>
        </a:p>
      </dgm:t>
    </dgm:pt>
    <dgm:pt modelId="{F1783F82-097E-43C5-826C-8580A412A573}" type="pres">
      <dgm:prSet presAssocID="{5C82D951-A44C-4234-9C82-AEC41EB68802}" presName="childTextHidden" presStyleLbl="bgAccFollowNode1" presStyleIdx="2" presStyleCnt="3"/>
      <dgm:spPr/>
      <dgm:t>
        <a:bodyPr/>
        <a:lstStyle/>
        <a:p>
          <a:endParaRPr lang="en-US"/>
        </a:p>
      </dgm:t>
    </dgm:pt>
    <dgm:pt modelId="{96763A8B-2DD2-43C5-851A-CF27999892DE}" type="pres">
      <dgm:prSet presAssocID="{5C82D951-A44C-4234-9C82-AEC41EB68802}" presName="parentText" presStyleLbl="node1" presStyleIdx="2" presStyleCnt="3">
        <dgm:presLayoutVars>
          <dgm:chMax val="1"/>
          <dgm:bulletEnabled val="1"/>
        </dgm:presLayoutVars>
      </dgm:prSet>
      <dgm:spPr/>
      <dgm:t>
        <a:bodyPr/>
        <a:lstStyle/>
        <a:p>
          <a:endParaRPr lang="en-US"/>
        </a:p>
      </dgm:t>
    </dgm:pt>
  </dgm:ptLst>
  <dgm:cxnLst>
    <dgm:cxn modelId="{77FD3222-CC39-4A40-8B44-1514710E1EDC}" type="presOf" srcId="{8F79848F-F842-4937-99E2-659786F4E77A}" destId="{E2E15D98-16E6-4DA2-8545-D51EF1F9F2FC}" srcOrd="0" destOrd="0" presId="urn:microsoft.com/office/officeart/2005/8/layout/hProcess6"/>
    <dgm:cxn modelId="{57D455A5-D25D-46A9-A8EB-870E1F1DA856}" type="presOf" srcId="{6652D253-F1A5-4B94-9D0D-FD032DA327AB}" destId="{FE8FB7D0-04BC-4DED-AFC1-30F9F002F30E}" srcOrd="0" destOrd="0" presId="urn:microsoft.com/office/officeart/2005/8/layout/hProcess6"/>
    <dgm:cxn modelId="{8FA31E6A-D6B7-4E55-8DAC-B7BBE2680000}" type="presOf" srcId="{A1294E3A-C892-4B2E-976A-F670F7084C49}" destId="{5D9B4CBE-B0D2-4556-9C3F-C92B694A8776}" srcOrd="0" destOrd="0" presId="urn:microsoft.com/office/officeart/2005/8/layout/hProcess6"/>
    <dgm:cxn modelId="{15C61F20-3D37-4E0F-AF35-1C9CCC49997D}" type="presOf" srcId="{5C82D951-A44C-4234-9C82-AEC41EB68802}" destId="{96763A8B-2DD2-43C5-851A-CF27999892DE}" srcOrd="0" destOrd="0" presId="urn:microsoft.com/office/officeart/2005/8/layout/hProcess6"/>
    <dgm:cxn modelId="{3A6E1338-F673-412C-8B84-5D53ABAE8384}" srcId="{5C82D951-A44C-4234-9C82-AEC41EB68802}" destId="{45CC3145-456C-49D0-8F09-6529F37CBC95}" srcOrd="0" destOrd="0" parTransId="{B8A9E86A-BFDE-4B4A-80D3-9439114B2557}" sibTransId="{020FC448-F660-49D6-BF07-78337441443D}"/>
    <dgm:cxn modelId="{BF498ED0-6B02-4183-ADC5-BEF80578FFF8}" type="presOf" srcId="{45CC3145-456C-49D0-8F09-6529F37CBC95}" destId="{F1783F82-097E-43C5-826C-8580A412A573}" srcOrd="1" destOrd="0" presId="urn:microsoft.com/office/officeart/2005/8/layout/hProcess6"/>
    <dgm:cxn modelId="{A9463218-EB6C-4E60-BC33-67B635AA16EF}" srcId="{6652D253-F1A5-4B94-9D0D-FD032DA327AB}" destId="{5C82D951-A44C-4234-9C82-AEC41EB68802}" srcOrd="2" destOrd="0" parTransId="{AC82A32C-2B53-479B-B01E-24A6234A26E5}" sibTransId="{A67DC12B-17D0-4CE2-96DE-C47F0E7CB68C}"/>
    <dgm:cxn modelId="{F7CCA929-015D-4F58-8DC2-3C253B1D60BB}" type="presOf" srcId="{45CC3145-456C-49D0-8F09-6529F37CBC95}" destId="{FA794241-0AC2-410B-A59F-B171BB527408}" srcOrd="0" destOrd="0" presId="urn:microsoft.com/office/officeart/2005/8/layout/hProcess6"/>
    <dgm:cxn modelId="{6ECC1CC1-98E3-4379-BEEA-D472046E1E97}" type="presOf" srcId="{24F203E9-2ED1-4E60-AA89-5A5524BCD66B}" destId="{28670B3A-2550-48A6-974E-F8726376A7B4}" srcOrd="0" destOrd="0" presId="urn:microsoft.com/office/officeart/2005/8/layout/hProcess6"/>
    <dgm:cxn modelId="{29AD0FFB-7447-4754-9685-5324345F8D61}" srcId="{A1294E3A-C892-4B2E-976A-F670F7084C49}" destId="{24F203E9-2ED1-4E60-AA89-5A5524BCD66B}" srcOrd="0" destOrd="0" parTransId="{775D7887-0658-4615-9750-B94A720C8BA3}" sibTransId="{A883325D-552D-41CA-A771-9E05AC3B48EF}"/>
    <dgm:cxn modelId="{D7BE7266-1AF4-4336-A4B2-14BDA9BB136A}" srcId="{6652D253-F1A5-4B94-9D0D-FD032DA327AB}" destId="{8F79848F-F842-4937-99E2-659786F4E77A}" srcOrd="1" destOrd="0" parTransId="{C4E665BA-3E0A-42FA-8FAA-831CF06B191F}" sibTransId="{D20226CF-826D-4DB1-A6CE-1BACC1AFB05C}"/>
    <dgm:cxn modelId="{360363F8-9E6A-47E0-A646-E7C0F64813AE}" srcId="{6652D253-F1A5-4B94-9D0D-FD032DA327AB}" destId="{A1294E3A-C892-4B2E-976A-F670F7084C49}" srcOrd="0" destOrd="0" parTransId="{44B1FB61-425A-4ECA-BEA8-9390F0DBF0B3}" sibTransId="{F58350C1-403E-4B3E-87F0-23C65295371B}"/>
    <dgm:cxn modelId="{90629856-FC06-43D2-9434-86312E342E97}" type="presOf" srcId="{24F203E9-2ED1-4E60-AA89-5A5524BCD66B}" destId="{BA5F8519-A48A-4AF4-883A-501B782F4457}" srcOrd="1" destOrd="0" presId="urn:microsoft.com/office/officeart/2005/8/layout/hProcess6"/>
    <dgm:cxn modelId="{6F439527-CAC8-4EC3-9F0F-B4706140D289}" type="presParOf" srcId="{FE8FB7D0-04BC-4DED-AFC1-30F9F002F30E}" destId="{0E8AED3D-00EC-49CF-AF79-B5AA00921FE2}" srcOrd="0" destOrd="0" presId="urn:microsoft.com/office/officeart/2005/8/layout/hProcess6"/>
    <dgm:cxn modelId="{744DEB44-8AEF-4025-A145-BFCCA117D8F1}" type="presParOf" srcId="{0E8AED3D-00EC-49CF-AF79-B5AA00921FE2}" destId="{D5B493C0-3B33-473A-9D88-E302AAFA8876}" srcOrd="0" destOrd="0" presId="urn:microsoft.com/office/officeart/2005/8/layout/hProcess6"/>
    <dgm:cxn modelId="{319E1FDC-3C95-4FF1-AD94-2C75D81F8C98}" type="presParOf" srcId="{0E8AED3D-00EC-49CF-AF79-B5AA00921FE2}" destId="{28670B3A-2550-48A6-974E-F8726376A7B4}" srcOrd="1" destOrd="0" presId="urn:microsoft.com/office/officeart/2005/8/layout/hProcess6"/>
    <dgm:cxn modelId="{C49AF08B-8310-4F96-B9E6-AE41408EBC04}" type="presParOf" srcId="{0E8AED3D-00EC-49CF-AF79-B5AA00921FE2}" destId="{BA5F8519-A48A-4AF4-883A-501B782F4457}" srcOrd="2" destOrd="0" presId="urn:microsoft.com/office/officeart/2005/8/layout/hProcess6"/>
    <dgm:cxn modelId="{1A2F93E9-2030-43C1-8F3F-DAC003DF23DA}" type="presParOf" srcId="{0E8AED3D-00EC-49CF-AF79-B5AA00921FE2}" destId="{5D9B4CBE-B0D2-4556-9C3F-C92B694A8776}" srcOrd="3" destOrd="0" presId="urn:microsoft.com/office/officeart/2005/8/layout/hProcess6"/>
    <dgm:cxn modelId="{F3D41862-E4BD-4C2E-B16F-7E25884E620A}" type="presParOf" srcId="{FE8FB7D0-04BC-4DED-AFC1-30F9F002F30E}" destId="{AE24B2E7-9F5B-4D83-90D5-B2694D2F1573}" srcOrd="1" destOrd="0" presId="urn:microsoft.com/office/officeart/2005/8/layout/hProcess6"/>
    <dgm:cxn modelId="{1D1C9B10-B6D0-4220-9BC7-FCDA26197E1D}" type="presParOf" srcId="{FE8FB7D0-04BC-4DED-AFC1-30F9F002F30E}" destId="{775112E6-5192-4063-AE4F-CA77F4A30411}" srcOrd="2" destOrd="0" presId="urn:microsoft.com/office/officeart/2005/8/layout/hProcess6"/>
    <dgm:cxn modelId="{3749DFDB-13A6-4B9C-B9E5-C47E8892CC90}" type="presParOf" srcId="{775112E6-5192-4063-AE4F-CA77F4A30411}" destId="{15175CC2-7C7C-421A-9784-0DF93E5B7D46}" srcOrd="0" destOrd="0" presId="urn:microsoft.com/office/officeart/2005/8/layout/hProcess6"/>
    <dgm:cxn modelId="{65372197-CD5A-4C5B-9230-7CFA4B124A1C}" type="presParOf" srcId="{775112E6-5192-4063-AE4F-CA77F4A30411}" destId="{C55D7613-14FF-4268-AAA2-D7FE986CD906}" srcOrd="1" destOrd="0" presId="urn:microsoft.com/office/officeart/2005/8/layout/hProcess6"/>
    <dgm:cxn modelId="{46CD9634-F08E-4D84-B193-9D2DE5B31599}" type="presParOf" srcId="{775112E6-5192-4063-AE4F-CA77F4A30411}" destId="{693DA02F-F509-41FA-A013-7CCA920ABE27}" srcOrd="2" destOrd="0" presId="urn:microsoft.com/office/officeart/2005/8/layout/hProcess6"/>
    <dgm:cxn modelId="{47413C6B-356B-4F31-B7CA-647135C1CC92}" type="presParOf" srcId="{775112E6-5192-4063-AE4F-CA77F4A30411}" destId="{E2E15D98-16E6-4DA2-8545-D51EF1F9F2FC}" srcOrd="3" destOrd="0" presId="urn:microsoft.com/office/officeart/2005/8/layout/hProcess6"/>
    <dgm:cxn modelId="{1A1AB377-D0BD-4CA0-A3BC-20179482F6F8}" type="presParOf" srcId="{FE8FB7D0-04BC-4DED-AFC1-30F9F002F30E}" destId="{06105CEF-D680-479A-81B2-77320BACD2F2}" srcOrd="3" destOrd="0" presId="urn:microsoft.com/office/officeart/2005/8/layout/hProcess6"/>
    <dgm:cxn modelId="{373A4A47-D645-4E21-BFCC-4F3A8BD15AEB}" type="presParOf" srcId="{FE8FB7D0-04BC-4DED-AFC1-30F9F002F30E}" destId="{59461038-AD8D-4A80-869A-2C8905864BC9}" srcOrd="4" destOrd="0" presId="urn:microsoft.com/office/officeart/2005/8/layout/hProcess6"/>
    <dgm:cxn modelId="{5BE2B1B2-D867-4E3D-918B-674009E7C23D}" type="presParOf" srcId="{59461038-AD8D-4A80-869A-2C8905864BC9}" destId="{E855D775-2D16-44DE-80AD-3716085345FA}" srcOrd="0" destOrd="0" presId="urn:microsoft.com/office/officeart/2005/8/layout/hProcess6"/>
    <dgm:cxn modelId="{983233BB-5794-45C4-9C61-65B547FCD078}" type="presParOf" srcId="{59461038-AD8D-4A80-869A-2C8905864BC9}" destId="{FA794241-0AC2-410B-A59F-B171BB527408}" srcOrd="1" destOrd="0" presId="urn:microsoft.com/office/officeart/2005/8/layout/hProcess6"/>
    <dgm:cxn modelId="{D9CAE1C0-74C8-4FEE-B00C-2C6DAD74B400}" type="presParOf" srcId="{59461038-AD8D-4A80-869A-2C8905864BC9}" destId="{F1783F82-097E-43C5-826C-8580A412A573}" srcOrd="2" destOrd="0" presId="urn:microsoft.com/office/officeart/2005/8/layout/hProcess6"/>
    <dgm:cxn modelId="{3D7426BA-7E07-4CAB-8453-BB5C6CD0B491}" type="presParOf" srcId="{59461038-AD8D-4A80-869A-2C8905864BC9}" destId="{96763A8B-2DD2-43C5-851A-CF27999892D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63608D5-2618-408C-BD59-FDA3ABE30C48}" type="doc">
      <dgm:prSet loTypeId="urn:microsoft.com/office/officeart/2005/8/layout/cycle8" loCatId="cycle" qsTypeId="urn:microsoft.com/office/officeart/2005/8/quickstyle/simple1" qsCatId="simple" csTypeId="urn:microsoft.com/office/officeart/2005/8/colors/accent1_2" csCatId="accent1" phldr="1"/>
      <dgm:spPr/>
    </dgm:pt>
    <dgm:pt modelId="{4BA58A33-B9A8-4ABA-A075-73893951520E}">
      <dgm:prSet phldrT="[Text]"/>
      <dgm:spPr/>
      <dgm:t>
        <a:bodyPr/>
        <a:lstStyle/>
        <a:p>
          <a:r>
            <a:rPr lang="en-US" dirty="0" smtClean="0"/>
            <a:t> </a:t>
          </a:r>
          <a:endParaRPr lang="en-US" dirty="0"/>
        </a:p>
      </dgm:t>
    </dgm:pt>
    <dgm:pt modelId="{F0ADF40D-1D19-48C8-B240-87223F09110B}" type="parTrans" cxnId="{67DAA5CC-82ED-49AA-A556-48F8342B25B1}">
      <dgm:prSet/>
      <dgm:spPr/>
      <dgm:t>
        <a:bodyPr/>
        <a:lstStyle/>
        <a:p>
          <a:endParaRPr lang="en-US"/>
        </a:p>
      </dgm:t>
    </dgm:pt>
    <dgm:pt modelId="{1F42851E-6B4E-48FD-B301-91B1D9CEF81A}" type="sibTrans" cxnId="{67DAA5CC-82ED-49AA-A556-48F8342B25B1}">
      <dgm:prSet/>
      <dgm:spPr/>
      <dgm:t>
        <a:bodyPr/>
        <a:lstStyle/>
        <a:p>
          <a:endParaRPr lang="en-US"/>
        </a:p>
      </dgm:t>
    </dgm:pt>
    <dgm:pt modelId="{EFF704A4-3C7E-4C2A-9FC9-6ACF3A3CDA1E}">
      <dgm:prSet phldrT="[Text]"/>
      <dgm:spPr/>
      <dgm:t>
        <a:bodyPr/>
        <a:lstStyle/>
        <a:p>
          <a:r>
            <a:rPr lang="en-US" dirty="0" smtClean="0"/>
            <a:t> </a:t>
          </a:r>
          <a:endParaRPr lang="en-US" dirty="0"/>
        </a:p>
      </dgm:t>
    </dgm:pt>
    <dgm:pt modelId="{98DBD103-613E-4382-80B6-584B7214326E}" type="parTrans" cxnId="{4B41DC48-EC1A-4DB5-8798-4D1D770D757F}">
      <dgm:prSet/>
      <dgm:spPr/>
      <dgm:t>
        <a:bodyPr/>
        <a:lstStyle/>
        <a:p>
          <a:endParaRPr lang="en-US"/>
        </a:p>
      </dgm:t>
    </dgm:pt>
    <dgm:pt modelId="{4F33ACB2-BD9B-4D1B-A60E-5FEC9C544355}" type="sibTrans" cxnId="{4B41DC48-EC1A-4DB5-8798-4D1D770D757F}">
      <dgm:prSet/>
      <dgm:spPr/>
      <dgm:t>
        <a:bodyPr/>
        <a:lstStyle/>
        <a:p>
          <a:endParaRPr lang="en-US"/>
        </a:p>
      </dgm:t>
    </dgm:pt>
    <dgm:pt modelId="{EF3FAFB2-2170-4F7D-9467-A047EE0C71B1}">
      <dgm:prSet phldrT="[Text]"/>
      <dgm:spPr/>
      <dgm:t>
        <a:bodyPr/>
        <a:lstStyle/>
        <a:p>
          <a:r>
            <a:rPr lang="en-US" dirty="0" smtClean="0"/>
            <a:t> </a:t>
          </a:r>
          <a:endParaRPr lang="en-US" dirty="0"/>
        </a:p>
      </dgm:t>
    </dgm:pt>
    <dgm:pt modelId="{B77BC6A8-5255-4587-AE8F-F525AC459C95}" type="parTrans" cxnId="{6A6B68E3-0FB1-47BD-A18D-6FAF8B865A5E}">
      <dgm:prSet/>
      <dgm:spPr/>
      <dgm:t>
        <a:bodyPr/>
        <a:lstStyle/>
        <a:p>
          <a:endParaRPr lang="en-US"/>
        </a:p>
      </dgm:t>
    </dgm:pt>
    <dgm:pt modelId="{A1480C74-AA8F-445D-8444-39D2DC3518D9}" type="sibTrans" cxnId="{6A6B68E3-0FB1-47BD-A18D-6FAF8B865A5E}">
      <dgm:prSet/>
      <dgm:spPr/>
      <dgm:t>
        <a:bodyPr/>
        <a:lstStyle/>
        <a:p>
          <a:endParaRPr lang="en-US"/>
        </a:p>
      </dgm:t>
    </dgm:pt>
    <dgm:pt modelId="{08822648-95F4-4D88-B4D4-E9E21A93CC60}" type="pres">
      <dgm:prSet presAssocID="{B63608D5-2618-408C-BD59-FDA3ABE30C48}" presName="compositeShape" presStyleCnt="0">
        <dgm:presLayoutVars>
          <dgm:chMax val="7"/>
          <dgm:dir/>
          <dgm:resizeHandles val="exact"/>
        </dgm:presLayoutVars>
      </dgm:prSet>
      <dgm:spPr/>
    </dgm:pt>
    <dgm:pt modelId="{E7640E09-37A7-4DE3-A295-CCC76CE07151}" type="pres">
      <dgm:prSet presAssocID="{B63608D5-2618-408C-BD59-FDA3ABE30C48}" presName="wedge1" presStyleLbl="node1" presStyleIdx="0" presStyleCnt="3"/>
      <dgm:spPr/>
      <dgm:t>
        <a:bodyPr/>
        <a:lstStyle/>
        <a:p>
          <a:endParaRPr lang="en-US"/>
        </a:p>
      </dgm:t>
    </dgm:pt>
    <dgm:pt modelId="{36A0F8D8-20E4-4D09-ABC1-D24AC27BDEF0}" type="pres">
      <dgm:prSet presAssocID="{B63608D5-2618-408C-BD59-FDA3ABE30C48}" presName="dummy1a" presStyleCnt="0"/>
      <dgm:spPr/>
    </dgm:pt>
    <dgm:pt modelId="{F52E1B16-5A1D-4190-99AA-3DFD34311838}" type="pres">
      <dgm:prSet presAssocID="{B63608D5-2618-408C-BD59-FDA3ABE30C48}" presName="dummy1b" presStyleCnt="0"/>
      <dgm:spPr/>
    </dgm:pt>
    <dgm:pt modelId="{54CB273C-8F15-4F62-B9E7-2E5B900AA51A}" type="pres">
      <dgm:prSet presAssocID="{B63608D5-2618-408C-BD59-FDA3ABE30C48}" presName="wedge1Tx" presStyleLbl="node1" presStyleIdx="0" presStyleCnt="3">
        <dgm:presLayoutVars>
          <dgm:chMax val="0"/>
          <dgm:chPref val="0"/>
          <dgm:bulletEnabled val="1"/>
        </dgm:presLayoutVars>
      </dgm:prSet>
      <dgm:spPr/>
      <dgm:t>
        <a:bodyPr/>
        <a:lstStyle/>
        <a:p>
          <a:endParaRPr lang="en-US"/>
        </a:p>
      </dgm:t>
    </dgm:pt>
    <dgm:pt modelId="{A3B226C4-32E2-4F68-8D82-C90439608E20}" type="pres">
      <dgm:prSet presAssocID="{B63608D5-2618-408C-BD59-FDA3ABE30C48}" presName="wedge2" presStyleLbl="node1" presStyleIdx="1" presStyleCnt="3"/>
      <dgm:spPr/>
      <dgm:t>
        <a:bodyPr/>
        <a:lstStyle/>
        <a:p>
          <a:endParaRPr lang="en-US"/>
        </a:p>
      </dgm:t>
    </dgm:pt>
    <dgm:pt modelId="{D8ACFB49-11A3-4E3D-B4E3-E7C02CC592D0}" type="pres">
      <dgm:prSet presAssocID="{B63608D5-2618-408C-BD59-FDA3ABE30C48}" presName="dummy2a" presStyleCnt="0"/>
      <dgm:spPr/>
    </dgm:pt>
    <dgm:pt modelId="{64B68CA0-F36A-4DDF-A595-32AA5125B756}" type="pres">
      <dgm:prSet presAssocID="{B63608D5-2618-408C-BD59-FDA3ABE30C48}" presName="dummy2b" presStyleCnt="0"/>
      <dgm:spPr/>
    </dgm:pt>
    <dgm:pt modelId="{2EE8F07B-C061-4849-91A4-0A35849942BE}" type="pres">
      <dgm:prSet presAssocID="{B63608D5-2618-408C-BD59-FDA3ABE30C48}" presName="wedge2Tx" presStyleLbl="node1" presStyleIdx="1" presStyleCnt="3">
        <dgm:presLayoutVars>
          <dgm:chMax val="0"/>
          <dgm:chPref val="0"/>
          <dgm:bulletEnabled val="1"/>
        </dgm:presLayoutVars>
      </dgm:prSet>
      <dgm:spPr/>
      <dgm:t>
        <a:bodyPr/>
        <a:lstStyle/>
        <a:p>
          <a:endParaRPr lang="en-US"/>
        </a:p>
      </dgm:t>
    </dgm:pt>
    <dgm:pt modelId="{75AD07AF-24CD-4BD6-84D0-2E9CF4D201D6}" type="pres">
      <dgm:prSet presAssocID="{B63608D5-2618-408C-BD59-FDA3ABE30C48}" presName="wedge3" presStyleLbl="node1" presStyleIdx="2" presStyleCnt="3"/>
      <dgm:spPr/>
      <dgm:t>
        <a:bodyPr/>
        <a:lstStyle/>
        <a:p>
          <a:endParaRPr lang="en-US"/>
        </a:p>
      </dgm:t>
    </dgm:pt>
    <dgm:pt modelId="{EA298E85-B5B0-48BF-B72D-EED6081ECF9A}" type="pres">
      <dgm:prSet presAssocID="{B63608D5-2618-408C-BD59-FDA3ABE30C48}" presName="dummy3a" presStyleCnt="0"/>
      <dgm:spPr/>
    </dgm:pt>
    <dgm:pt modelId="{0EE6F02C-0822-4E5E-B636-86024643CD7F}" type="pres">
      <dgm:prSet presAssocID="{B63608D5-2618-408C-BD59-FDA3ABE30C48}" presName="dummy3b" presStyleCnt="0"/>
      <dgm:spPr/>
    </dgm:pt>
    <dgm:pt modelId="{4C3CC976-FABC-4F8C-8545-54E3543655C4}" type="pres">
      <dgm:prSet presAssocID="{B63608D5-2618-408C-BD59-FDA3ABE30C48}" presName="wedge3Tx" presStyleLbl="node1" presStyleIdx="2" presStyleCnt="3">
        <dgm:presLayoutVars>
          <dgm:chMax val="0"/>
          <dgm:chPref val="0"/>
          <dgm:bulletEnabled val="1"/>
        </dgm:presLayoutVars>
      </dgm:prSet>
      <dgm:spPr/>
      <dgm:t>
        <a:bodyPr/>
        <a:lstStyle/>
        <a:p>
          <a:endParaRPr lang="en-US"/>
        </a:p>
      </dgm:t>
    </dgm:pt>
    <dgm:pt modelId="{C095262A-9683-4F75-A9BA-28791DCE738B}" type="pres">
      <dgm:prSet presAssocID="{1F42851E-6B4E-48FD-B301-91B1D9CEF81A}" presName="arrowWedge1" presStyleLbl="fgSibTrans2D1" presStyleIdx="0" presStyleCnt="3"/>
      <dgm:spPr/>
    </dgm:pt>
    <dgm:pt modelId="{1B88B843-C9F1-4398-A651-CEE970DABD5F}" type="pres">
      <dgm:prSet presAssocID="{4F33ACB2-BD9B-4D1B-A60E-5FEC9C544355}" presName="arrowWedge2" presStyleLbl="fgSibTrans2D1" presStyleIdx="1" presStyleCnt="3"/>
      <dgm:spPr/>
    </dgm:pt>
    <dgm:pt modelId="{07F68767-0091-4EFB-9612-4FEB57C3E28A}" type="pres">
      <dgm:prSet presAssocID="{A1480C74-AA8F-445D-8444-39D2DC3518D9}" presName="arrowWedge3" presStyleLbl="fgSibTrans2D1" presStyleIdx="2" presStyleCnt="3"/>
      <dgm:spPr/>
    </dgm:pt>
  </dgm:ptLst>
  <dgm:cxnLst>
    <dgm:cxn modelId="{D459D9CB-DA95-40ED-9089-BB80473F5186}" type="presOf" srcId="{4BA58A33-B9A8-4ABA-A075-73893951520E}" destId="{E7640E09-37A7-4DE3-A295-CCC76CE07151}" srcOrd="0" destOrd="0" presId="urn:microsoft.com/office/officeart/2005/8/layout/cycle8"/>
    <dgm:cxn modelId="{6A6B68E3-0FB1-47BD-A18D-6FAF8B865A5E}" srcId="{B63608D5-2618-408C-BD59-FDA3ABE30C48}" destId="{EF3FAFB2-2170-4F7D-9467-A047EE0C71B1}" srcOrd="2" destOrd="0" parTransId="{B77BC6A8-5255-4587-AE8F-F525AC459C95}" sibTransId="{A1480C74-AA8F-445D-8444-39D2DC3518D9}"/>
    <dgm:cxn modelId="{C366114C-3CF3-4540-97A1-22126B2F3202}" type="presOf" srcId="{EFF704A4-3C7E-4C2A-9FC9-6ACF3A3CDA1E}" destId="{2EE8F07B-C061-4849-91A4-0A35849942BE}" srcOrd="1" destOrd="0" presId="urn:microsoft.com/office/officeart/2005/8/layout/cycle8"/>
    <dgm:cxn modelId="{67DAA5CC-82ED-49AA-A556-48F8342B25B1}" srcId="{B63608D5-2618-408C-BD59-FDA3ABE30C48}" destId="{4BA58A33-B9A8-4ABA-A075-73893951520E}" srcOrd="0" destOrd="0" parTransId="{F0ADF40D-1D19-48C8-B240-87223F09110B}" sibTransId="{1F42851E-6B4E-48FD-B301-91B1D9CEF81A}"/>
    <dgm:cxn modelId="{0433C070-CF44-461B-A951-D54DFC914E8B}" type="presOf" srcId="{EF3FAFB2-2170-4F7D-9467-A047EE0C71B1}" destId="{75AD07AF-24CD-4BD6-84D0-2E9CF4D201D6}" srcOrd="0" destOrd="0" presId="urn:microsoft.com/office/officeart/2005/8/layout/cycle8"/>
    <dgm:cxn modelId="{4B41DC48-EC1A-4DB5-8798-4D1D770D757F}" srcId="{B63608D5-2618-408C-BD59-FDA3ABE30C48}" destId="{EFF704A4-3C7E-4C2A-9FC9-6ACF3A3CDA1E}" srcOrd="1" destOrd="0" parTransId="{98DBD103-613E-4382-80B6-584B7214326E}" sibTransId="{4F33ACB2-BD9B-4D1B-A60E-5FEC9C544355}"/>
    <dgm:cxn modelId="{09B4C177-1D78-4F5B-8D4A-929CF5183117}" type="presOf" srcId="{EFF704A4-3C7E-4C2A-9FC9-6ACF3A3CDA1E}" destId="{A3B226C4-32E2-4F68-8D82-C90439608E20}" srcOrd="0" destOrd="0" presId="urn:microsoft.com/office/officeart/2005/8/layout/cycle8"/>
    <dgm:cxn modelId="{8317ABF7-AF50-4284-963A-87C37DCC1EF5}" type="presOf" srcId="{4BA58A33-B9A8-4ABA-A075-73893951520E}" destId="{54CB273C-8F15-4F62-B9E7-2E5B900AA51A}" srcOrd="1" destOrd="0" presId="urn:microsoft.com/office/officeart/2005/8/layout/cycle8"/>
    <dgm:cxn modelId="{3ABD1A77-CDB3-478C-A8DD-CD24EF5F0238}" type="presOf" srcId="{EF3FAFB2-2170-4F7D-9467-A047EE0C71B1}" destId="{4C3CC976-FABC-4F8C-8545-54E3543655C4}" srcOrd="1" destOrd="0" presId="urn:microsoft.com/office/officeart/2005/8/layout/cycle8"/>
    <dgm:cxn modelId="{9E206F72-4FCE-4B68-B330-035F91CED0AD}" type="presOf" srcId="{B63608D5-2618-408C-BD59-FDA3ABE30C48}" destId="{08822648-95F4-4D88-B4D4-E9E21A93CC60}" srcOrd="0" destOrd="0" presId="urn:microsoft.com/office/officeart/2005/8/layout/cycle8"/>
    <dgm:cxn modelId="{B6664C3A-B7FE-4414-B824-8B7CE2C1DCFD}" type="presParOf" srcId="{08822648-95F4-4D88-B4D4-E9E21A93CC60}" destId="{E7640E09-37A7-4DE3-A295-CCC76CE07151}" srcOrd="0" destOrd="0" presId="urn:microsoft.com/office/officeart/2005/8/layout/cycle8"/>
    <dgm:cxn modelId="{46EFD787-AC4B-4A77-9996-611E8B74C441}" type="presParOf" srcId="{08822648-95F4-4D88-B4D4-E9E21A93CC60}" destId="{36A0F8D8-20E4-4D09-ABC1-D24AC27BDEF0}" srcOrd="1" destOrd="0" presId="urn:microsoft.com/office/officeart/2005/8/layout/cycle8"/>
    <dgm:cxn modelId="{29CFE710-B1BC-40FC-BF80-877452A1D14F}" type="presParOf" srcId="{08822648-95F4-4D88-B4D4-E9E21A93CC60}" destId="{F52E1B16-5A1D-4190-99AA-3DFD34311838}" srcOrd="2" destOrd="0" presId="urn:microsoft.com/office/officeart/2005/8/layout/cycle8"/>
    <dgm:cxn modelId="{4B478CEC-8351-4E0B-B2A4-33F24E740D4E}" type="presParOf" srcId="{08822648-95F4-4D88-B4D4-E9E21A93CC60}" destId="{54CB273C-8F15-4F62-B9E7-2E5B900AA51A}" srcOrd="3" destOrd="0" presId="urn:microsoft.com/office/officeart/2005/8/layout/cycle8"/>
    <dgm:cxn modelId="{4279981F-7DB9-4E35-A364-1A4C793BBE2B}" type="presParOf" srcId="{08822648-95F4-4D88-B4D4-E9E21A93CC60}" destId="{A3B226C4-32E2-4F68-8D82-C90439608E20}" srcOrd="4" destOrd="0" presId="urn:microsoft.com/office/officeart/2005/8/layout/cycle8"/>
    <dgm:cxn modelId="{0A66F1BF-7069-4F9E-9D8E-6704B6E62BD5}" type="presParOf" srcId="{08822648-95F4-4D88-B4D4-E9E21A93CC60}" destId="{D8ACFB49-11A3-4E3D-B4E3-E7C02CC592D0}" srcOrd="5" destOrd="0" presId="urn:microsoft.com/office/officeart/2005/8/layout/cycle8"/>
    <dgm:cxn modelId="{C616C41B-1A0E-493D-8D5E-76582B8590A2}" type="presParOf" srcId="{08822648-95F4-4D88-B4D4-E9E21A93CC60}" destId="{64B68CA0-F36A-4DDF-A595-32AA5125B756}" srcOrd="6" destOrd="0" presId="urn:microsoft.com/office/officeart/2005/8/layout/cycle8"/>
    <dgm:cxn modelId="{72DD88B8-F0B9-42DA-905A-3C6315655C09}" type="presParOf" srcId="{08822648-95F4-4D88-B4D4-E9E21A93CC60}" destId="{2EE8F07B-C061-4849-91A4-0A35849942BE}" srcOrd="7" destOrd="0" presId="urn:microsoft.com/office/officeart/2005/8/layout/cycle8"/>
    <dgm:cxn modelId="{E6F6032A-5050-4FF2-87B0-18562E929E4C}" type="presParOf" srcId="{08822648-95F4-4D88-B4D4-E9E21A93CC60}" destId="{75AD07AF-24CD-4BD6-84D0-2E9CF4D201D6}" srcOrd="8" destOrd="0" presId="urn:microsoft.com/office/officeart/2005/8/layout/cycle8"/>
    <dgm:cxn modelId="{E59BEB70-EAD9-4E62-94AC-23E01257BEB1}" type="presParOf" srcId="{08822648-95F4-4D88-B4D4-E9E21A93CC60}" destId="{EA298E85-B5B0-48BF-B72D-EED6081ECF9A}" srcOrd="9" destOrd="0" presId="urn:microsoft.com/office/officeart/2005/8/layout/cycle8"/>
    <dgm:cxn modelId="{C75EDE09-14A4-4422-891E-80B82F16396F}" type="presParOf" srcId="{08822648-95F4-4D88-B4D4-E9E21A93CC60}" destId="{0EE6F02C-0822-4E5E-B636-86024643CD7F}" srcOrd="10" destOrd="0" presId="urn:microsoft.com/office/officeart/2005/8/layout/cycle8"/>
    <dgm:cxn modelId="{DF1A4683-6370-408D-BE30-C21C6B43C353}" type="presParOf" srcId="{08822648-95F4-4D88-B4D4-E9E21A93CC60}" destId="{4C3CC976-FABC-4F8C-8545-54E3543655C4}" srcOrd="11" destOrd="0" presId="urn:microsoft.com/office/officeart/2005/8/layout/cycle8"/>
    <dgm:cxn modelId="{D0A390F7-42BA-4CE2-B51D-88718D95FA3A}" type="presParOf" srcId="{08822648-95F4-4D88-B4D4-E9E21A93CC60}" destId="{C095262A-9683-4F75-A9BA-28791DCE738B}" srcOrd="12" destOrd="0" presId="urn:microsoft.com/office/officeart/2005/8/layout/cycle8"/>
    <dgm:cxn modelId="{999300BE-EC62-470A-B6BA-8485861B2B7F}" type="presParOf" srcId="{08822648-95F4-4D88-B4D4-E9E21A93CC60}" destId="{1B88B843-C9F1-4398-A651-CEE970DABD5F}" srcOrd="13" destOrd="0" presId="urn:microsoft.com/office/officeart/2005/8/layout/cycle8"/>
    <dgm:cxn modelId="{6D903544-3C25-4CA7-A520-9ECD1844F219}" type="presParOf" srcId="{08822648-95F4-4D88-B4D4-E9E21A93CC60}" destId="{07F68767-0091-4EFB-9612-4FEB57C3E28A}"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DF708-D301-4E8B-8BAD-AD2EDF0229D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D23DFD4-F3AD-4D80-91E1-226A5333CC0B}">
      <dgm:prSet phldrT="[Text]" custT="1"/>
      <dgm:spPr>
        <a:solidFill>
          <a:schemeClr val="tx1">
            <a:lumMod val="85000"/>
          </a:schemeClr>
        </a:solidFill>
      </dgm:spPr>
      <dgm:t>
        <a:bodyPr/>
        <a:lstStyle/>
        <a:p>
          <a:r>
            <a:rPr lang="en-US" sz="5400" dirty="0" smtClean="0">
              <a:solidFill>
                <a:schemeClr val="bg1"/>
              </a:solidFill>
            </a:rPr>
            <a:t>Data</a:t>
          </a:r>
          <a:r>
            <a:rPr lang="en-US" sz="4800" dirty="0" smtClean="0">
              <a:solidFill>
                <a:schemeClr val="bg1"/>
              </a:solidFill>
            </a:rPr>
            <a:t> governance is …</a:t>
          </a:r>
          <a:endParaRPr lang="en-US" sz="4800" dirty="0">
            <a:solidFill>
              <a:schemeClr val="bg1"/>
            </a:solidFill>
          </a:endParaRPr>
        </a:p>
      </dgm:t>
    </dgm:pt>
    <dgm:pt modelId="{D3727BE0-8FA1-4ADA-9243-0976113578DD}" type="parTrans" cxnId="{042B3648-63E6-49FB-BBB5-6089BDDBCB9C}">
      <dgm:prSet/>
      <dgm:spPr/>
      <dgm:t>
        <a:bodyPr/>
        <a:lstStyle/>
        <a:p>
          <a:endParaRPr lang="en-US"/>
        </a:p>
      </dgm:t>
    </dgm:pt>
    <dgm:pt modelId="{3441A508-9E15-44AF-9AFD-004A5AD32637}" type="sibTrans" cxnId="{042B3648-63E6-49FB-BBB5-6089BDDBCB9C}">
      <dgm:prSet/>
      <dgm:spPr/>
      <dgm:t>
        <a:bodyPr/>
        <a:lstStyle/>
        <a:p>
          <a:endParaRPr lang="en-US"/>
        </a:p>
      </dgm:t>
    </dgm:pt>
    <dgm:pt modelId="{C6B37770-F202-4466-A338-42ADCE67E627}">
      <dgm:prSet phldrT="[Text]"/>
      <dgm:spPr/>
      <dgm:t>
        <a:bodyPr/>
        <a:lstStyle/>
        <a:p>
          <a:r>
            <a:rPr lang="en-US" dirty="0" smtClean="0"/>
            <a:t>a set of guidelines for how people behave and make decisions about data</a:t>
          </a:r>
          <a:endParaRPr lang="en-US" dirty="0"/>
        </a:p>
      </dgm:t>
    </dgm:pt>
    <dgm:pt modelId="{14674F18-3F0B-453A-85C9-E8D7BBF3A23F}" type="parTrans" cxnId="{4CAA9EE6-4EE4-47B5-85B3-18BA6FA120CC}">
      <dgm:prSet/>
      <dgm:spPr/>
      <dgm:t>
        <a:bodyPr/>
        <a:lstStyle/>
        <a:p>
          <a:endParaRPr lang="en-US"/>
        </a:p>
      </dgm:t>
    </dgm:pt>
    <dgm:pt modelId="{DEFF2BD3-03E0-421A-8E37-6E733E41C999}" type="sibTrans" cxnId="{4CAA9EE6-4EE4-47B5-85B3-18BA6FA120CC}">
      <dgm:prSet/>
      <dgm:spPr/>
      <dgm:t>
        <a:bodyPr/>
        <a:lstStyle/>
        <a:p>
          <a:endParaRPr lang="en-US"/>
        </a:p>
      </dgm:t>
    </dgm:pt>
    <dgm:pt modelId="{FDBECB9B-EB80-4FDA-83E9-DEFDE59B9771}" type="pres">
      <dgm:prSet presAssocID="{F30DF708-D301-4E8B-8BAD-AD2EDF0229D7}" presName="Name0" presStyleCnt="0">
        <dgm:presLayoutVars>
          <dgm:dir/>
          <dgm:animLvl val="lvl"/>
          <dgm:resizeHandles val="exact"/>
        </dgm:presLayoutVars>
      </dgm:prSet>
      <dgm:spPr/>
      <dgm:t>
        <a:bodyPr/>
        <a:lstStyle/>
        <a:p>
          <a:endParaRPr lang="en-US"/>
        </a:p>
      </dgm:t>
    </dgm:pt>
    <dgm:pt modelId="{066D6954-0579-455F-8D3F-A6A65BCB2051}" type="pres">
      <dgm:prSet presAssocID="{3D23DFD4-F3AD-4D80-91E1-226A5333CC0B}" presName="linNode" presStyleCnt="0"/>
      <dgm:spPr/>
    </dgm:pt>
    <dgm:pt modelId="{532B6C36-5158-4C2A-935E-750684233BCC}" type="pres">
      <dgm:prSet presAssocID="{3D23DFD4-F3AD-4D80-91E1-226A5333CC0B}" presName="parentText" presStyleLbl="node1" presStyleIdx="0" presStyleCnt="1" custScaleX="118136" custScaleY="100000">
        <dgm:presLayoutVars>
          <dgm:chMax val="1"/>
          <dgm:bulletEnabled val="1"/>
        </dgm:presLayoutVars>
      </dgm:prSet>
      <dgm:spPr/>
      <dgm:t>
        <a:bodyPr/>
        <a:lstStyle/>
        <a:p>
          <a:endParaRPr lang="en-US"/>
        </a:p>
      </dgm:t>
    </dgm:pt>
    <dgm:pt modelId="{31764C59-35CE-498A-858B-9055FA0AC461}" type="pres">
      <dgm:prSet presAssocID="{3D23DFD4-F3AD-4D80-91E1-226A5333CC0B}" presName="descendantText" presStyleLbl="alignAccFollowNode1" presStyleIdx="0" presStyleCnt="1">
        <dgm:presLayoutVars>
          <dgm:bulletEnabled val="1"/>
        </dgm:presLayoutVars>
      </dgm:prSet>
      <dgm:spPr/>
      <dgm:t>
        <a:bodyPr/>
        <a:lstStyle/>
        <a:p>
          <a:endParaRPr lang="en-US"/>
        </a:p>
      </dgm:t>
    </dgm:pt>
  </dgm:ptLst>
  <dgm:cxnLst>
    <dgm:cxn modelId="{042B3648-63E6-49FB-BBB5-6089BDDBCB9C}" srcId="{F30DF708-D301-4E8B-8BAD-AD2EDF0229D7}" destId="{3D23DFD4-F3AD-4D80-91E1-226A5333CC0B}" srcOrd="0" destOrd="0" parTransId="{D3727BE0-8FA1-4ADA-9243-0976113578DD}" sibTransId="{3441A508-9E15-44AF-9AFD-004A5AD32637}"/>
    <dgm:cxn modelId="{80B3F45E-217C-46D1-9890-F60A8260BEC6}" type="presOf" srcId="{C6B37770-F202-4466-A338-42ADCE67E627}" destId="{31764C59-35CE-498A-858B-9055FA0AC461}" srcOrd="0" destOrd="0" presId="urn:microsoft.com/office/officeart/2005/8/layout/vList5"/>
    <dgm:cxn modelId="{18FF1A5D-495B-4174-A475-DE97CB26808E}" type="presOf" srcId="{F30DF708-D301-4E8B-8BAD-AD2EDF0229D7}" destId="{FDBECB9B-EB80-4FDA-83E9-DEFDE59B9771}" srcOrd="0" destOrd="0" presId="urn:microsoft.com/office/officeart/2005/8/layout/vList5"/>
    <dgm:cxn modelId="{4CAA9EE6-4EE4-47B5-85B3-18BA6FA120CC}" srcId="{3D23DFD4-F3AD-4D80-91E1-226A5333CC0B}" destId="{C6B37770-F202-4466-A338-42ADCE67E627}" srcOrd="0" destOrd="0" parTransId="{14674F18-3F0B-453A-85C9-E8D7BBF3A23F}" sibTransId="{DEFF2BD3-03E0-421A-8E37-6E733E41C999}"/>
    <dgm:cxn modelId="{7F63CBA4-D89E-41BB-9AE7-894A9315834C}" type="presOf" srcId="{3D23DFD4-F3AD-4D80-91E1-226A5333CC0B}" destId="{532B6C36-5158-4C2A-935E-750684233BCC}" srcOrd="0" destOrd="0" presId="urn:microsoft.com/office/officeart/2005/8/layout/vList5"/>
    <dgm:cxn modelId="{45FF5493-6440-4C2E-A802-0FD43657DCAC}" type="presParOf" srcId="{FDBECB9B-EB80-4FDA-83E9-DEFDE59B9771}" destId="{066D6954-0579-455F-8D3F-A6A65BCB2051}" srcOrd="0" destOrd="0" presId="urn:microsoft.com/office/officeart/2005/8/layout/vList5"/>
    <dgm:cxn modelId="{6067F62D-0044-478F-96AD-41063B0F5CE4}" type="presParOf" srcId="{066D6954-0579-455F-8D3F-A6A65BCB2051}" destId="{532B6C36-5158-4C2A-935E-750684233BCC}" srcOrd="0" destOrd="0" presId="urn:microsoft.com/office/officeart/2005/8/layout/vList5"/>
    <dgm:cxn modelId="{B0D6C419-0E82-4565-A667-E0896A513792}" type="presParOf" srcId="{066D6954-0579-455F-8D3F-A6A65BCB2051}" destId="{31764C59-35CE-498A-858B-9055FA0AC4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027E7-40DF-4D8B-BBB9-C8A860909B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32163A-15ED-4B2F-9DE5-1E974DAD1AA4}">
      <dgm:prSet phldrT="[Text]"/>
      <dgm:spPr/>
      <dgm:t>
        <a:bodyPr/>
        <a:lstStyle/>
        <a:p>
          <a:r>
            <a:rPr lang="en-US" dirty="0" smtClean="0"/>
            <a:t>Master Data Management (MDM)</a:t>
          </a:r>
          <a:endParaRPr lang="en-US" dirty="0"/>
        </a:p>
      </dgm:t>
    </dgm:pt>
    <dgm:pt modelId="{FD49E182-A497-43E9-9564-180AAA757922}" type="parTrans" cxnId="{4A32B5C0-308C-4858-8326-85ED176EBF6D}">
      <dgm:prSet/>
      <dgm:spPr/>
      <dgm:t>
        <a:bodyPr/>
        <a:lstStyle/>
        <a:p>
          <a:endParaRPr lang="en-US"/>
        </a:p>
      </dgm:t>
    </dgm:pt>
    <dgm:pt modelId="{6B9CE421-A82E-4A7A-BA77-5517A25D27B9}" type="sibTrans" cxnId="{4A32B5C0-308C-4858-8326-85ED176EBF6D}">
      <dgm:prSet/>
      <dgm:spPr/>
      <dgm:t>
        <a:bodyPr/>
        <a:lstStyle/>
        <a:p>
          <a:endParaRPr lang="en-US"/>
        </a:p>
      </dgm:t>
    </dgm:pt>
    <dgm:pt modelId="{7A5118F9-8665-4659-8338-92940CE71AD9}">
      <dgm:prSet phldrT="[Text]"/>
      <dgm:spPr/>
      <dgm:t>
        <a:bodyPr/>
        <a:lstStyle/>
        <a:p>
          <a:r>
            <a:rPr lang="en-US" dirty="0" smtClean="0"/>
            <a:t>Comprehensive method to link all critical data to a common point of reference</a:t>
          </a:r>
          <a:endParaRPr lang="en-US" dirty="0"/>
        </a:p>
      </dgm:t>
    </dgm:pt>
    <dgm:pt modelId="{BD19DD24-A716-4405-9ACD-8F3747B632E3}" type="parTrans" cxnId="{142D856C-4989-4DDA-83A2-D36D7C6FD438}">
      <dgm:prSet/>
      <dgm:spPr/>
      <dgm:t>
        <a:bodyPr/>
        <a:lstStyle/>
        <a:p>
          <a:endParaRPr lang="en-US"/>
        </a:p>
      </dgm:t>
    </dgm:pt>
    <dgm:pt modelId="{E7428AAB-3BC5-45FC-BEF8-CAB902B9EAB4}" type="sibTrans" cxnId="{142D856C-4989-4DDA-83A2-D36D7C6FD438}">
      <dgm:prSet/>
      <dgm:spPr/>
      <dgm:t>
        <a:bodyPr/>
        <a:lstStyle/>
        <a:p>
          <a:endParaRPr lang="en-US"/>
        </a:p>
      </dgm:t>
    </dgm:pt>
    <dgm:pt modelId="{91191030-C4F8-4397-871D-6E9F4F91C375}">
      <dgm:prSet phldrT="[Text]"/>
      <dgm:spPr/>
      <dgm:t>
        <a:bodyPr/>
        <a:lstStyle/>
        <a:p>
          <a:r>
            <a:rPr lang="en-US" dirty="0" smtClean="0"/>
            <a:t>Example:</a:t>
          </a:r>
          <a:endParaRPr lang="en-US" dirty="0"/>
        </a:p>
      </dgm:t>
    </dgm:pt>
    <dgm:pt modelId="{229B13CD-042E-47FA-B60F-379C58292C90}" type="parTrans" cxnId="{735AF65D-0A9D-4928-A021-5340C034A5BB}">
      <dgm:prSet/>
      <dgm:spPr/>
      <dgm:t>
        <a:bodyPr/>
        <a:lstStyle/>
        <a:p>
          <a:endParaRPr lang="en-US"/>
        </a:p>
      </dgm:t>
    </dgm:pt>
    <dgm:pt modelId="{675F87EB-41EB-4216-B3CF-4F658BFD6972}" type="sibTrans" cxnId="{735AF65D-0A9D-4928-A021-5340C034A5BB}">
      <dgm:prSet/>
      <dgm:spPr/>
      <dgm:t>
        <a:bodyPr/>
        <a:lstStyle/>
        <a:p>
          <a:endParaRPr lang="en-US"/>
        </a:p>
      </dgm:t>
    </dgm:pt>
    <dgm:pt modelId="{6C051882-B605-44A4-9540-3D2F66D88CE7}">
      <dgm:prSet phldrT="[Text]"/>
      <dgm:spPr/>
      <dgm:t>
        <a:bodyPr/>
        <a:lstStyle/>
        <a:p>
          <a:r>
            <a:rPr lang="en-US" dirty="0" smtClean="0"/>
            <a:t>Data Governance</a:t>
          </a:r>
          <a:endParaRPr lang="en-US" dirty="0"/>
        </a:p>
      </dgm:t>
    </dgm:pt>
    <dgm:pt modelId="{52F71544-05F3-446C-92CF-0030B299292B}" type="parTrans" cxnId="{DBD00420-AB20-45E8-80BA-B81E834527EA}">
      <dgm:prSet/>
      <dgm:spPr/>
      <dgm:t>
        <a:bodyPr/>
        <a:lstStyle/>
        <a:p>
          <a:endParaRPr lang="en-US"/>
        </a:p>
      </dgm:t>
    </dgm:pt>
    <dgm:pt modelId="{8702CB3B-1E8F-4B67-B06D-E5C9828AFA13}" type="sibTrans" cxnId="{DBD00420-AB20-45E8-80BA-B81E834527EA}">
      <dgm:prSet/>
      <dgm:spPr/>
      <dgm:t>
        <a:bodyPr/>
        <a:lstStyle/>
        <a:p>
          <a:endParaRPr lang="en-US"/>
        </a:p>
      </dgm:t>
    </dgm:pt>
    <dgm:pt modelId="{F9E507F1-D00E-4265-BD8A-0755DC4A7B1B}">
      <dgm:prSet phldrT="[Text]"/>
      <dgm:spPr/>
      <dgm:t>
        <a:bodyPr/>
        <a:lstStyle/>
        <a:p>
          <a:r>
            <a:rPr lang="en-US" dirty="0" smtClean="0"/>
            <a:t>Formalized system for how people make decisions about acquisition, production, storage, distribution, and analysis of data</a:t>
          </a:r>
          <a:endParaRPr lang="en-US" dirty="0"/>
        </a:p>
      </dgm:t>
    </dgm:pt>
    <dgm:pt modelId="{595BCCD8-C0CB-4977-90F5-635CC3A35462}" type="parTrans" cxnId="{CB31ACA4-5934-4E51-8614-851A8CCD0EB0}">
      <dgm:prSet/>
      <dgm:spPr/>
      <dgm:t>
        <a:bodyPr/>
        <a:lstStyle/>
        <a:p>
          <a:endParaRPr lang="en-US"/>
        </a:p>
      </dgm:t>
    </dgm:pt>
    <dgm:pt modelId="{3269155B-43DA-482D-97BE-6369A5D6CAA5}" type="sibTrans" cxnId="{CB31ACA4-5934-4E51-8614-851A8CCD0EB0}">
      <dgm:prSet/>
      <dgm:spPr/>
      <dgm:t>
        <a:bodyPr/>
        <a:lstStyle/>
        <a:p>
          <a:endParaRPr lang="en-US"/>
        </a:p>
      </dgm:t>
    </dgm:pt>
    <dgm:pt modelId="{882EF27D-0CAC-4A4E-AA0F-6B4E8309DED0}">
      <dgm:prSet phldrT="[Text]"/>
      <dgm:spPr/>
      <dgm:t>
        <a:bodyPr/>
        <a:lstStyle/>
        <a:p>
          <a:r>
            <a:rPr lang="en-US" dirty="0" smtClean="0"/>
            <a:t>Example:</a:t>
          </a:r>
          <a:endParaRPr lang="en-US" dirty="0"/>
        </a:p>
      </dgm:t>
    </dgm:pt>
    <dgm:pt modelId="{E1C91ED3-30A2-49D8-89E9-D2B874B8AEA9}" type="parTrans" cxnId="{0680CB5C-A1F7-40F5-AB13-E85BD7ACE97E}">
      <dgm:prSet/>
      <dgm:spPr/>
      <dgm:t>
        <a:bodyPr/>
        <a:lstStyle/>
        <a:p>
          <a:endParaRPr lang="en-US"/>
        </a:p>
      </dgm:t>
    </dgm:pt>
    <dgm:pt modelId="{C37043E4-98A1-4859-A147-25161A818D06}" type="sibTrans" cxnId="{0680CB5C-A1F7-40F5-AB13-E85BD7ACE97E}">
      <dgm:prSet/>
      <dgm:spPr/>
      <dgm:t>
        <a:bodyPr/>
        <a:lstStyle/>
        <a:p>
          <a:endParaRPr lang="en-US"/>
        </a:p>
      </dgm:t>
    </dgm:pt>
    <dgm:pt modelId="{76633480-575D-478B-BE83-FE3B022803DA}">
      <dgm:prSet phldrT="[Text]"/>
      <dgm:spPr/>
      <dgm:t>
        <a:bodyPr/>
        <a:lstStyle/>
        <a:p>
          <a:r>
            <a:rPr lang="en-US" dirty="0" smtClean="0"/>
            <a:t>All screens, documents and systems showing a student’s address derive from a common location.</a:t>
          </a:r>
          <a:endParaRPr lang="en-US" dirty="0"/>
        </a:p>
      </dgm:t>
    </dgm:pt>
    <dgm:pt modelId="{9A013B8A-734E-46E2-82C6-9786F42DE1AC}" type="parTrans" cxnId="{0269D446-685D-473D-9A71-4F92C25CB118}">
      <dgm:prSet/>
      <dgm:spPr/>
      <dgm:t>
        <a:bodyPr/>
        <a:lstStyle/>
        <a:p>
          <a:endParaRPr lang="en-US"/>
        </a:p>
      </dgm:t>
    </dgm:pt>
    <dgm:pt modelId="{9D1438A6-720C-44C7-A1A7-79B31C42243C}" type="sibTrans" cxnId="{0269D446-685D-473D-9A71-4F92C25CB118}">
      <dgm:prSet/>
      <dgm:spPr/>
      <dgm:t>
        <a:bodyPr/>
        <a:lstStyle/>
        <a:p>
          <a:endParaRPr lang="en-US"/>
        </a:p>
      </dgm:t>
    </dgm:pt>
    <dgm:pt modelId="{9227C409-B293-4E91-841F-8CB6D03D1D7C}">
      <dgm:prSet phldrT="[Text]"/>
      <dgm:spPr/>
      <dgm:t>
        <a:bodyPr/>
        <a:lstStyle/>
        <a:p>
          <a:r>
            <a:rPr lang="en-US" dirty="0" smtClean="0"/>
            <a:t>Group decides on a definition for home address and agrees on a common source field</a:t>
          </a:r>
          <a:endParaRPr lang="en-US" dirty="0"/>
        </a:p>
      </dgm:t>
    </dgm:pt>
    <dgm:pt modelId="{7F2F8210-D731-4A66-B710-80D11EB043FD}" type="parTrans" cxnId="{B17A3A2D-4262-49F5-B97E-8D0FFB29C29E}">
      <dgm:prSet/>
      <dgm:spPr/>
      <dgm:t>
        <a:bodyPr/>
        <a:lstStyle/>
        <a:p>
          <a:endParaRPr lang="en-US"/>
        </a:p>
      </dgm:t>
    </dgm:pt>
    <dgm:pt modelId="{A64BE5F2-FFA9-4C9F-876B-3FB5B3EA050A}" type="sibTrans" cxnId="{B17A3A2D-4262-49F5-B97E-8D0FFB29C29E}">
      <dgm:prSet/>
      <dgm:spPr/>
      <dgm:t>
        <a:bodyPr/>
        <a:lstStyle/>
        <a:p>
          <a:endParaRPr lang="en-US"/>
        </a:p>
      </dgm:t>
    </dgm:pt>
    <dgm:pt modelId="{4B60D4F0-D5C8-4AA9-AC0A-8535C84F1DD9}" type="pres">
      <dgm:prSet presAssocID="{259027E7-40DF-4D8B-BBB9-C8A860909B4D}" presName="Name0" presStyleCnt="0">
        <dgm:presLayoutVars>
          <dgm:dir/>
          <dgm:animLvl val="lvl"/>
          <dgm:resizeHandles val="exact"/>
        </dgm:presLayoutVars>
      </dgm:prSet>
      <dgm:spPr/>
      <dgm:t>
        <a:bodyPr/>
        <a:lstStyle/>
        <a:p>
          <a:endParaRPr lang="en-US"/>
        </a:p>
      </dgm:t>
    </dgm:pt>
    <dgm:pt modelId="{5CAF0623-2817-4D05-8B9D-DEB2CC85A0CF}" type="pres">
      <dgm:prSet presAssocID="{E632163A-15ED-4B2F-9DE5-1E974DAD1AA4}" presName="composite" presStyleCnt="0"/>
      <dgm:spPr/>
    </dgm:pt>
    <dgm:pt modelId="{92AB9E41-AC71-401F-8A24-945EBB368DBF}" type="pres">
      <dgm:prSet presAssocID="{E632163A-15ED-4B2F-9DE5-1E974DAD1AA4}" presName="parTx" presStyleLbl="alignNode1" presStyleIdx="0" presStyleCnt="2">
        <dgm:presLayoutVars>
          <dgm:chMax val="0"/>
          <dgm:chPref val="0"/>
          <dgm:bulletEnabled val="1"/>
        </dgm:presLayoutVars>
      </dgm:prSet>
      <dgm:spPr/>
      <dgm:t>
        <a:bodyPr/>
        <a:lstStyle/>
        <a:p>
          <a:endParaRPr lang="en-US"/>
        </a:p>
      </dgm:t>
    </dgm:pt>
    <dgm:pt modelId="{B075C601-5E92-4E0D-9093-1273FE94663E}" type="pres">
      <dgm:prSet presAssocID="{E632163A-15ED-4B2F-9DE5-1E974DAD1AA4}" presName="desTx" presStyleLbl="alignAccFollowNode1" presStyleIdx="0" presStyleCnt="2">
        <dgm:presLayoutVars>
          <dgm:bulletEnabled val="1"/>
        </dgm:presLayoutVars>
      </dgm:prSet>
      <dgm:spPr/>
      <dgm:t>
        <a:bodyPr/>
        <a:lstStyle/>
        <a:p>
          <a:endParaRPr lang="en-US"/>
        </a:p>
      </dgm:t>
    </dgm:pt>
    <dgm:pt modelId="{85562773-CE5B-4FC3-B39B-97A876C05E18}" type="pres">
      <dgm:prSet presAssocID="{6B9CE421-A82E-4A7A-BA77-5517A25D27B9}" presName="space" presStyleCnt="0"/>
      <dgm:spPr/>
    </dgm:pt>
    <dgm:pt modelId="{0C2ED056-9A35-4501-BBA1-899334D4BE13}" type="pres">
      <dgm:prSet presAssocID="{6C051882-B605-44A4-9540-3D2F66D88CE7}" presName="composite" presStyleCnt="0"/>
      <dgm:spPr/>
    </dgm:pt>
    <dgm:pt modelId="{BFC21C74-17DB-4DEE-A2FF-E7F93C58EDEE}" type="pres">
      <dgm:prSet presAssocID="{6C051882-B605-44A4-9540-3D2F66D88CE7}" presName="parTx" presStyleLbl="alignNode1" presStyleIdx="1" presStyleCnt="2">
        <dgm:presLayoutVars>
          <dgm:chMax val="0"/>
          <dgm:chPref val="0"/>
          <dgm:bulletEnabled val="1"/>
        </dgm:presLayoutVars>
      </dgm:prSet>
      <dgm:spPr/>
      <dgm:t>
        <a:bodyPr/>
        <a:lstStyle/>
        <a:p>
          <a:endParaRPr lang="en-US"/>
        </a:p>
      </dgm:t>
    </dgm:pt>
    <dgm:pt modelId="{C00B58D4-BA0D-4C72-9E8E-A18BDDE448D9}" type="pres">
      <dgm:prSet presAssocID="{6C051882-B605-44A4-9540-3D2F66D88CE7}" presName="desTx" presStyleLbl="alignAccFollowNode1" presStyleIdx="1" presStyleCnt="2">
        <dgm:presLayoutVars>
          <dgm:bulletEnabled val="1"/>
        </dgm:presLayoutVars>
      </dgm:prSet>
      <dgm:spPr/>
      <dgm:t>
        <a:bodyPr/>
        <a:lstStyle/>
        <a:p>
          <a:endParaRPr lang="en-US"/>
        </a:p>
      </dgm:t>
    </dgm:pt>
  </dgm:ptLst>
  <dgm:cxnLst>
    <dgm:cxn modelId="{7EF9AADF-9BF1-42CB-AC2E-2FC13E14DD55}" type="presOf" srcId="{7A5118F9-8665-4659-8338-92940CE71AD9}" destId="{B075C601-5E92-4E0D-9093-1273FE94663E}" srcOrd="0" destOrd="0" presId="urn:microsoft.com/office/officeart/2005/8/layout/hList1"/>
    <dgm:cxn modelId="{0269D446-685D-473D-9A71-4F92C25CB118}" srcId="{91191030-C4F8-4397-871D-6E9F4F91C375}" destId="{76633480-575D-478B-BE83-FE3B022803DA}" srcOrd="0" destOrd="0" parTransId="{9A013B8A-734E-46E2-82C6-9786F42DE1AC}" sibTransId="{9D1438A6-720C-44C7-A1A7-79B31C42243C}"/>
    <dgm:cxn modelId="{DBD00420-AB20-45E8-80BA-B81E834527EA}" srcId="{259027E7-40DF-4D8B-BBB9-C8A860909B4D}" destId="{6C051882-B605-44A4-9540-3D2F66D88CE7}" srcOrd="1" destOrd="0" parTransId="{52F71544-05F3-446C-92CF-0030B299292B}" sibTransId="{8702CB3B-1E8F-4B67-B06D-E5C9828AFA13}"/>
    <dgm:cxn modelId="{0680CB5C-A1F7-40F5-AB13-E85BD7ACE97E}" srcId="{6C051882-B605-44A4-9540-3D2F66D88CE7}" destId="{882EF27D-0CAC-4A4E-AA0F-6B4E8309DED0}" srcOrd="1" destOrd="0" parTransId="{E1C91ED3-30A2-49D8-89E9-D2B874B8AEA9}" sibTransId="{C37043E4-98A1-4859-A147-25161A818D06}"/>
    <dgm:cxn modelId="{16A1FE13-7FAC-4D95-BB2C-94AEA1ABCEB2}" type="presOf" srcId="{259027E7-40DF-4D8B-BBB9-C8A860909B4D}" destId="{4B60D4F0-D5C8-4AA9-AC0A-8535C84F1DD9}" srcOrd="0" destOrd="0" presId="urn:microsoft.com/office/officeart/2005/8/layout/hList1"/>
    <dgm:cxn modelId="{67A243CD-297E-42D7-A08A-F33C0217412B}" type="presOf" srcId="{76633480-575D-478B-BE83-FE3B022803DA}" destId="{B075C601-5E92-4E0D-9093-1273FE94663E}" srcOrd="0" destOrd="2" presId="urn:microsoft.com/office/officeart/2005/8/layout/hList1"/>
    <dgm:cxn modelId="{CB31ACA4-5934-4E51-8614-851A8CCD0EB0}" srcId="{6C051882-B605-44A4-9540-3D2F66D88CE7}" destId="{F9E507F1-D00E-4265-BD8A-0755DC4A7B1B}" srcOrd="0" destOrd="0" parTransId="{595BCCD8-C0CB-4977-90F5-635CC3A35462}" sibTransId="{3269155B-43DA-482D-97BE-6369A5D6CAA5}"/>
    <dgm:cxn modelId="{735AF65D-0A9D-4928-A021-5340C034A5BB}" srcId="{E632163A-15ED-4B2F-9DE5-1E974DAD1AA4}" destId="{91191030-C4F8-4397-871D-6E9F4F91C375}" srcOrd="1" destOrd="0" parTransId="{229B13CD-042E-47FA-B60F-379C58292C90}" sibTransId="{675F87EB-41EB-4216-B3CF-4F658BFD6972}"/>
    <dgm:cxn modelId="{296FC991-6039-4F1F-8406-CB5C8132F885}" type="presOf" srcId="{882EF27D-0CAC-4A4E-AA0F-6B4E8309DED0}" destId="{C00B58D4-BA0D-4C72-9E8E-A18BDDE448D9}" srcOrd="0" destOrd="1" presId="urn:microsoft.com/office/officeart/2005/8/layout/hList1"/>
    <dgm:cxn modelId="{0DB665FF-ACB7-4835-9D9B-00EC3FA96FA7}" type="presOf" srcId="{6C051882-B605-44A4-9540-3D2F66D88CE7}" destId="{BFC21C74-17DB-4DEE-A2FF-E7F93C58EDEE}" srcOrd="0" destOrd="0" presId="urn:microsoft.com/office/officeart/2005/8/layout/hList1"/>
    <dgm:cxn modelId="{B17A3A2D-4262-49F5-B97E-8D0FFB29C29E}" srcId="{882EF27D-0CAC-4A4E-AA0F-6B4E8309DED0}" destId="{9227C409-B293-4E91-841F-8CB6D03D1D7C}" srcOrd="0" destOrd="0" parTransId="{7F2F8210-D731-4A66-B710-80D11EB043FD}" sibTransId="{A64BE5F2-FFA9-4C9F-876B-3FB5B3EA050A}"/>
    <dgm:cxn modelId="{142D856C-4989-4DDA-83A2-D36D7C6FD438}" srcId="{E632163A-15ED-4B2F-9DE5-1E974DAD1AA4}" destId="{7A5118F9-8665-4659-8338-92940CE71AD9}" srcOrd="0" destOrd="0" parTransId="{BD19DD24-A716-4405-9ACD-8F3747B632E3}" sibTransId="{E7428AAB-3BC5-45FC-BEF8-CAB902B9EAB4}"/>
    <dgm:cxn modelId="{CF210847-01CE-48BD-A7B7-7CD4E8748037}" type="presOf" srcId="{9227C409-B293-4E91-841F-8CB6D03D1D7C}" destId="{C00B58D4-BA0D-4C72-9E8E-A18BDDE448D9}" srcOrd="0" destOrd="2" presId="urn:microsoft.com/office/officeart/2005/8/layout/hList1"/>
    <dgm:cxn modelId="{A3821B0E-6C2B-4CA2-B4E5-4A1488D6595F}" type="presOf" srcId="{F9E507F1-D00E-4265-BD8A-0755DC4A7B1B}" destId="{C00B58D4-BA0D-4C72-9E8E-A18BDDE448D9}" srcOrd="0" destOrd="0" presId="urn:microsoft.com/office/officeart/2005/8/layout/hList1"/>
    <dgm:cxn modelId="{24426861-B2D0-45CE-91E5-333FB1853F64}" type="presOf" srcId="{E632163A-15ED-4B2F-9DE5-1E974DAD1AA4}" destId="{92AB9E41-AC71-401F-8A24-945EBB368DBF}" srcOrd="0" destOrd="0" presId="urn:microsoft.com/office/officeart/2005/8/layout/hList1"/>
    <dgm:cxn modelId="{EC7F2E86-361E-4DD4-90B8-D153561A8639}" type="presOf" srcId="{91191030-C4F8-4397-871D-6E9F4F91C375}" destId="{B075C601-5E92-4E0D-9093-1273FE94663E}" srcOrd="0" destOrd="1" presId="urn:microsoft.com/office/officeart/2005/8/layout/hList1"/>
    <dgm:cxn modelId="{4A32B5C0-308C-4858-8326-85ED176EBF6D}" srcId="{259027E7-40DF-4D8B-BBB9-C8A860909B4D}" destId="{E632163A-15ED-4B2F-9DE5-1E974DAD1AA4}" srcOrd="0" destOrd="0" parTransId="{FD49E182-A497-43E9-9564-180AAA757922}" sibTransId="{6B9CE421-A82E-4A7A-BA77-5517A25D27B9}"/>
    <dgm:cxn modelId="{10736D2B-B524-4942-AAC3-ED0E31A2BCE6}" type="presParOf" srcId="{4B60D4F0-D5C8-4AA9-AC0A-8535C84F1DD9}" destId="{5CAF0623-2817-4D05-8B9D-DEB2CC85A0CF}" srcOrd="0" destOrd="0" presId="urn:microsoft.com/office/officeart/2005/8/layout/hList1"/>
    <dgm:cxn modelId="{6B2AE738-BF1C-4F81-BC4D-15D369A96B8E}" type="presParOf" srcId="{5CAF0623-2817-4D05-8B9D-DEB2CC85A0CF}" destId="{92AB9E41-AC71-401F-8A24-945EBB368DBF}" srcOrd="0" destOrd="0" presId="urn:microsoft.com/office/officeart/2005/8/layout/hList1"/>
    <dgm:cxn modelId="{F9789F9E-D7A9-4922-9D5F-D2525A2920FC}" type="presParOf" srcId="{5CAF0623-2817-4D05-8B9D-DEB2CC85A0CF}" destId="{B075C601-5E92-4E0D-9093-1273FE94663E}" srcOrd="1" destOrd="0" presId="urn:microsoft.com/office/officeart/2005/8/layout/hList1"/>
    <dgm:cxn modelId="{CC20F856-AE0C-4888-852E-9AB5C7F79C14}" type="presParOf" srcId="{4B60D4F0-D5C8-4AA9-AC0A-8535C84F1DD9}" destId="{85562773-CE5B-4FC3-B39B-97A876C05E18}" srcOrd="1" destOrd="0" presId="urn:microsoft.com/office/officeart/2005/8/layout/hList1"/>
    <dgm:cxn modelId="{E487D09C-A670-495C-840B-B82F81AEB083}" type="presParOf" srcId="{4B60D4F0-D5C8-4AA9-AC0A-8535C84F1DD9}" destId="{0C2ED056-9A35-4501-BBA1-899334D4BE13}" srcOrd="2" destOrd="0" presId="urn:microsoft.com/office/officeart/2005/8/layout/hList1"/>
    <dgm:cxn modelId="{CF0B559D-3D09-44DB-AC33-51D71C62557B}" type="presParOf" srcId="{0C2ED056-9A35-4501-BBA1-899334D4BE13}" destId="{BFC21C74-17DB-4DEE-A2FF-E7F93C58EDEE}" srcOrd="0" destOrd="0" presId="urn:microsoft.com/office/officeart/2005/8/layout/hList1"/>
    <dgm:cxn modelId="{7A0CE985-7E0B-4726-8541-6C2703500B30}" type="presParOf" srcId="{0C2ED056-9A35-4501-BBA1-899334D4BE13}" destId="{C00B58D4-BA0D-4C72-9E8E-A18BDDE448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3ABAF24-65A1-4B0E-9856-C6E16FA9824A}">
      <dgm:prSet phldrT="[Text]"/>
      <dgm:spPr>
        <a:solidFill>
          <a:schemeClr val="tx1">
            <a:lumMod val="85000"/>
          </a:schemeClr>
        </a:solidFill>
      </dgm:spPr>
      <dgm:t>
        <a:bodyPr/>
        <a:lstStyle/>
        <a:p>
          <a:r>
            <a:rPr lang="en-US" dirty="0" smtClean="0">
              <a:solidFill>
                <a:schemeClr val="bg1"/>
              </a:solidFill>
              <a:latin typeface="Arial" panose="020B0604020202020204" pitchFamily="34" charset="0"/>
              <a:cs typeface="Arial" panose="020B0604020202020204" pitchFamily="34" charset="0"/>
            </a:rPr>
            <a:t>Justify data governance on your campus based on:</a:t>
          </a:r>
          <a:endParaRPr lang="en-US" dirty="0">
            <a:solidFill>
              <a:schemeClr val="bg1"/>
            </a:solidFill>
            <a:latin typeface="Arial" panose="020B0604020202020204" pitchFamily="34" charset="0"/>
            <a:cs typeface="Arial" panose="020B0604020202020204" pitchFamily="34" charset="0"/>
          </a:endParaRP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a:solidFill>
          <a:schemeClr val="accent3">
            <a:lumMod val="50000"/>
          </a:schemeClr>
        </a:solidFill>
      </dgm:spPr>
      <dgm:t>
        <a:bodyPr/>
        <a:lstStyle/>
        <a:p>
          <a:r>
            <a:rPr lang="en-US" dirty="0" smtClean="0">
              <a:solidFill>
                <a:schemeClr val="tx1"/>
              </a:solidFill>
              <a:latin typeface="Arial" panose="020B0604020202020204" pitchFamily="34" charset="0"/>
              <a:cs typeface="Arial" panose="020B0604020202020204" pitchFamily="34" charset="0"/>
            </a:rPr>
            <a:t>Value</a:t>
          </a:r>
          <a:endParaRPr lang="en-US" dirty="0">
            <a:solidFill>
              <a:schemeClr val="tx1"/>
            </a:solidFill>
            <a:latin typeface="Arial" panose="020B0604020202020204" pitchFamily="34" charset="0"/>
            <a:cs typeface="Arial" panose="020B0604020202020204" pitchFamily="34" charset="0"/>
          </a:endParaRP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a:solidFill>
          <a:srgbClr val="FFC000"/>
        </a:solidFill>
      </dgm:spPr>
      <dgm:t>
        <a:bodyPr/>
        <a:lstStyle/>
        <a:p>
          <a:r>
            <a:rPr lang="en-US" dirty="0" smtClean="0">
              <a:solidFill>
                <a:schemeClr val="bg1"/>
              </a:solidFill>
              <a:latin typeface="Arial" panose="020B0604020202020204" pitchFamily="34" charset="0"/>
              <a:cs typeface="Arial" panose="020B0604020202020204" pitchFamily="34" charset="0"/>
            </a:rPr>
            <a:t>Cost</a:t>
          </a:r>
          <a:endParaRPr lang="en-US" dirty="0">
            <a:solidFill>
              <a:schemeClr val="bg1"/>
            </a:solidFill>
            <a:latin typeface="Arial" panose="020B0604020202020204" pitchFamily="34" charset="0"/>
            <a:cs typeface="Arial" panose="020B0604020202020204" pitchFamily="34" charset="0"/>
          </a:endParaRP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a:solidFill>
          <a:srgbClr val="D52027"/>
        </a:solidFill>
      </dgm:spPr>
      <dgm:t>
        <a:bodyPr/>
        <a:lstStyle/>
        <a:p>
          <a:r>
            <a:rPr lang="en-US" dirty="0" smtClean="0">
              <a:latin typeface="Arial" panose="020B0604020202020204" pitchFamily="34" charset="0"/>
              <a:cs typeface="Arial" panose="020B0604020202020204" pitchFamily="34" charset="0"/>
            </a:rPr>
            <a:t>Risk</a:t>
          </a:r>
          <a:endParaRPr lang="en-US" dirty="0">
            <a:latin typeface="Arial" panose="020B0604020202020204" pitchFamily="34" charset="0"/>
            <a:cs typeface="Arial" panose="020B0604020202020204" pitchFamily="34" charset="0"/>
          </a:endParaRP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36A67BCC-599C-4C76-8629-84B2952162CA}" type="pres">
      <dgm:prSet presAssocID="{3400A87B-7CD0-4A7B-9202-57B8B9008550}" presName="composite" presStyleCnt="0">
        <dgm:presLayoutVars>
          <dgm:chMax val="1"/>
          <dgm:dir/>
          <dgm:resizeHandles val="exact"/>
        </dgm:presLayoutVars>
      </dgm:prSet>
      <dgm:spPr/>
      <dgm:t>
        <a:bodyPr/>
        <a:lstStyle/>
        <a:p>
          <a:endParaRPr lang="en-US"/>
        </a:p>
      </dgm:t>
    </dgm:pt>
    <dgm:pt modelId="{889DB012-34CE-42F0-9C9B-A930198E244D}" type="pres">
      <dgm:prSet presAssocID="{F3ABAF24-65A1-4B0E-9856-C6E16FA9824A}" presName="roof" presStyleLbl="dkBgShp" presStyleIdx="0" presStyleCnt="2" custLinFactNeighborY="2762"/>
      <dgm:spPr/>
      <dgm:t>
        <a:bodyPr/>
        <a:lstStyle/>
        <a:p>
          <a:endParaRPr lang="en-US"/>
        </a:p>
      </dgm:t>
    </dgm:pt>
    <dgm:pt modelId="{BCF67C31-183A-48E0-B467-7E78BEFF4FDF}" type="pres">
      <dgm:prSet presAssocID="{F3ABAF24-65A1-4B0E-9856-C6E16FA9824A}" presName="pillars" presStyleCnt="0"/>
      <dgm:spPr/>
    </dgm:pt>
    <dgm:pt modelId="{FCEECF9B-D0AE-436B-AB93-4AAC016D9A24}" type="pres">
      <dgm:prSet presAssocID="{F3ABAF24-65A1-4B0E-9856-C6E16FA9824A}" presName="pillar1" presStyleLbl="node1" presStyleIdx="0" presStyleCnt="3">
        <dgm:presLayoutVars>
          <dgm:bulletEnabled val="1"/>
        </dgm:presLayoutVars>
      </dgm:prSet>
      <dgm:spPr/>
      <dgm:t>
        <a:bodyPr/>
        <a:lstStyle/>
        <a:p>
          <a:endParaRPr lang="en-US"/>
        </a:p>
      </dgm:t>
    </dgm:pt>
    <dgm:pt modelId="{A648EED2-9F4E-488B-8D69-44A581516947}" type="pres">
      <dgm:prSet presAssocID="{96780575-888D-428E-8B4D-F5C9E9819F0E}" presName="pillarX" presStyleLbl="node1" presStyleIdx="1" presStyleCnt="3">
        <dgm:presLayoutVars>
          <dgm:bulletEnabled val="1"/>
        </dgm:presLayoutVars>
      </dgm:prSet>
      <dgm:spPr/>
      <dgm:t>
        <a:bodyPr/>
        <a:lstStyle/>
        <a:p>
          <a:endParaRPr lang="en-US"/>
        </a:p>
      </dgm:t>
    </dgm:pt>
    <dgm:pt modelId="{39EFBFA5-514F-49AF-AD1A-1E5191012DB3}" type="pres">
      <dgm:prSet presAssocID="{0BDAFBE7-E9F6-477B-9A89-1B2E0B4A45CF}" presName="pillarX" presStyleLbl="node1" presStyleIdx="2" presStyleCnt="3">
        <dgm:presLayoutVars>
          <dgm:bulletEnabled val="1"/>
        </dgm:presLayoutVars>
      </dgm:prSet>
      <dgm:spPr/>
      <dgm:t>
        <a:bodyPr/>
        <a:lstStyle/>
        <a:p>
          <a:endParaRPr lang="en-US"/>
        </a:p>
      </dgm:t>
    </dgm:pt>
    <dgm:pt modelId="{C2467C43-691E-44AC-9842-965F49625127}" type="pres">
      <dgm:prSet presAssocID="{F3ABAF24-65A1-4B0E-9856-C6E16FA9824A}" presName="base" presStyleLbl="dkBgShp" presStyleIdx="1" presStyleCnt="2"/>
      <dgm:spPr>
        <a:solidFill>
          <a:schemeClr val="tx1">
            <a:lumMod val="85000"/>
          </a:schemeClr>
        </a:solidFill>
      </dgm:spPr>
      <dgm:t>
        <a:bodyPr/>
        <a:lstStyle/>
        <a:p>
          <a:endParaRPr lang="en-US"/>
        </a:p>
      </dgm:t>
    </dgm:pt>
  </dgm:ptLst>
  <dgm:cxnLst>
    <dgm:cxn modelId="{BC93D0A8-F08A-4ED4-BFA5-F1B15BA7A83E}" type="presOf" srcId="{F3ABAF24-65A1-4B0E-9856-C6E16FA9824A}" destId="{889DB012-34CE-42F0-9C9B-A930198E244D}" srcOrd="0" destOrd="0" presId="urn:microsoft.com/office/officeart/2005/8/layout/hList3"/>
    <dgm:cxn modelId="{3A1A55DC-0BDB-4ED3-9044-1D8FADA3F1CB}" srcId="{3400A87B-7CD0-4A7B-9202-57B8B9008550}" destId="{F3ABAF24-65A1-4B0E-9856-C6E16FA9824A}" srcOrd="0" destOrd="0" parTransId="{15540B80-90C5-464F-AFBB-CF51117507CE}" sibTransId="{71ABBCEE-81D4-4E3C-B82D-29546CC57948}"/>
    <dgm:cxn modelId="{A656B989-CA64-41B9-B97A-602B1927780A}" type="presOf" srcId="{3400A87B-7CD0-4A7B-9202-57B8B9008550}" destId="{36A67BCC-599C-4C76-8629-84B2952162CA}" srcOrd="0" destOrd="0" presId="urn:microsoft.com/office/officeart/2005/8/layout/hList3"/>
    <dgm:cxn modelId="{6412398D-D742-404C-9C99-7CE0B8E2302F}" srcId="{F3ABAF24-65A1-4B0E-9856-C6E16FA9824A}" destId="{1074C04C-8E37-4064-BFB9-A74951CDFEDE}" srcOrd="0" destOrd="0" parTransId="{28B9B12F-C9EF-4B04-BE72-64BFB48D1878}" sibTransId="{0D512A9B-CA69-4826-9044-751D7462EB9D}"/>
    <dgm:cxn modelId="{87D8EF83-51E5-4BCD-BAD0-517B9114F233}" type="presOf" srcId="{1074C04C-8E37-4064-BFB9-A74951CDFEDE}" destId="{FCEECF9B-D0AE-436B-AB93-4AAC016D9A24}" srcOrd="0" destOrd="0" presId="urn:microsoft.com/office/officeart/2005/8/layout/hList3"/>
    <dgm:cxn modelId="{E9331944-D027-4ED8-867E-8C67E4B7DAFF}" type="presOf" srcId="{96780575-888D-428E-8B4D-F5C9E9819F0E}" destId="{A648EED2-9F4E-488B-8D69-44A581516947}" srcOrd="0" destOrd="0" presId="urn:microsoft.com/office/officeart/2005/8/layout/hList3"/>
    <dgm:cxn modelId="{964A088D-0A33-40C0-9A0D-8B54C8081D63}" srcId="{F3ABAF24-65A1-4B0E-9856-C6E16FA9824A}" destId="{96780575-888D-428E-8B4D-F5C9E9819F0E}" srcOrd="1" destOrd="0" parTransId="{9D2DFFA8-EA9C-477F-8377-E1D10057537C}" sibTransId="{8513EE78-2148-493D-8F14-9EA7F13979FF}"/>
    <dgm:cxn modelId="{B2D13BE8-1F40-49EA-B124-0787B2ED1680}" type="presOf" srcId="{0BDAFBE7-E9F6-477B-9A89-1B2E0B4A45CF}" destId="{39EFBFA5-514F-49AF-AD1A-1E5191012DB3}" srcOrd="0" destOrd="0" presId="urn:microsoft.com/office/officeart/2005/8/layout/hList3"/>
    <dgm:cxn modelId="{A5386B09-D1F1-484B-BD09-C121B05CA72E}" srcId="{F3ABAF24-65A1-4B0E-9856-C6E16FA9824A}" destId="{0BDAFBE7-E9F6-477B-9A89-1B2E0B4A45CF}" srcOrd="2" destOrd="0" parTransId="{BFB66DA3-BED8-4CC5-A1F3-4451DBCF652A}" sibTransId="{98EE9352-3528-4E34-B6FE-F0D11D83F6DC}"/>
    <dgm:cxn modelId="{41F61423-7EB8-4F46-AC03-C94CD512F0FA}" type="presParOf" srcId="{36A67BCC-599C-4C76-8629-84B2952162CA}" destId="{889DB012-34CE-42F0-9C9B-A930198E244D}" srcOrd="0" destOrd="0" presId="urn:microsoft.com/office/officeart/2005/8/layout/hList3"/>
    <dgm:cxn modelId="{CC413D8C-4B86-4A66-B7C9-B90C844765EE}" type="presParOf" srcId="{36A67BCC-599C-4C76-8629-84B2952162CA}" destId="{BCF67C31-183A-48E0-B467-7E78BEFF4FDF}" srcOrd="1" destOrd="0" presId="urn:microsoft.com/office/officeart/2005/8/layout/hList3"/>
    <dgm:cxn modelId="{AE9E9755-9CF7-4576-8E11-359D36FE5200}" type="presParOf" srcId="{BCF67C31-183A-48E0-B467-7E78BEFF4FDF}" destId="{FCEECF9B-D0AE-436B-AB93-4AAC016D9A24}" srcOrd="0" destOrd="0" presId="urn:microsoft.com/office/officeart/2005/8/layout/hList3"/>
    <dgm:cxn modelId="{1B24566C-4AFE-4E15-ABC6-204142FCF90C}" type="presParOf" srcId="{BCF67C31-183A-48E0-B467-7E78BEFF4FDF}" destId="{A648EED2-9F4E-488B-8D69-44A581516947}" srcOrd="1" destOrd="0" presId="urn:microsoft.com/office/officeart/2005/8/layout/hList3"/>
    <dgm:cxn modelId="{8755A3A4-D34D-48A5-A606-62421EAA88D5}" type="presParOf" srcId="{BCF67C31-183A-48E0-B467-7E78BEFF4FDF}" destId="{39EFBFA5-514F-49AF-AD1A-1E5191012DB3}" srcOrd="2" destOrd="0" presId="urn:microsoft.com/office/officeart/2005/8/layout/hList3"/>
    <dgm:cxn modelId="{BF1090AF-6C8F-4A4C-B5BB-0EA0A3732097}" type="presParOf" srcId="{36A67BCC-599C-4C76-8629-84B2952162CA}" destId="{C2467C43-691E-44AC-9842-965F4962512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56785F-A0F7-4F36-928C-28E503C72CE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F888C1F2-8536-4FC6-8BCC-390FB1141BD6}">
      <dgm:prSet phldrT="[Text]"/>
      <dgm:spPr/>
      <dgm:t>
        <a:bodyPr/>
        <a:lstStyle/>
        <a:p>
          <a:r>
            <a:rPr lang="en-US" dirty="0" smtClean="0"/>
            <a:t>By 2020, Gartner predicts that 10% of organizations will have a highly profitable business unit specifically for productizing and commercializing their</a:t>
          </a:r>
          <a:r>
            <a:rPr lang="en-US" dirty="0" smtClean="0">
              <a:hlinkClick xmlns:r="http://schemas.openxmlformats.org/officeDocument/2006/relationships" r:id="rId1"/>
            </a:rPr>
            <a:t> information assets.</a:t>
          </a:r>
          <a:endParaRPr lang="en-US" dirty="0"/>
        </a:p>
      </dgm:t>
    </dgm:pt>
    <dgm:pt modelId="{A2D0E77A-C16C-46A8-9D49-2902B40A8372}" type="parTrans" cxnId="{CD37E4AD-3254-4C92-A541-9508B4506C4D}">
      <dgm:prSet/>
      <dgm:spPr/>
      <dgm:t>
        <a:bodyPr/>
        <a:lstStyle/>
        <a:p>
          <a:endParaRPr lang="en-US"/>
        </a:p>
      </dgm:t>
    </dgm:pt>
    <dgm:pt modelId="{62C93E4C-781E-44D3-91D2-225B1F94A265}" type="sibTrans" cxnId="{CD37E4AD-3254-4C92-A541-9508B4506C4D}">
      <dgm:prSet/>
      <dgm:spPr/>
      <dgm:t>
        <a:bodyPr/>
        <a:lstStyle/>
        <a:p>
          <a:endParaRPr lang="en-US"/>
        </a:p>
      </dgm:t>
    </dgm:pt>
    <dgm:pt modelId="{6AC00AF4-2760-40E9-A459-0DF8A84EC525}">
      <dgm:prSet/>
      <dgm:spPr/>
      <dgm:t>
        <a:bodyPr/>
        <a:lstStyle/>
        <a:p>
          <a:r>
            <a:rPr lang="en-US" dirty="0" smtClean="0"/>
            <a:t>By 2021 companies will be valued on their information portfolios: “Those in the business of valuing corporate investments, including equity analysts, will be compelled to consider a company’s wealth of information in properly valuing the company itself.”</a:t>
          </a:r>
          <a:endParaRPr lang="en-US" dirty="0"/>
        </a:p>
      </dgm:t>
    </dgm:pt>
    <dgm:pt modelId="{CFDEF940-0F70-4244-A78C-F47E3B04B8A0}" type="parTrans" cxnId="{BC4ACD3C-092E-49EE-883C-CBAF32323700}">
      <dgm:prSet/>
      <dgm:spPr/>
      <dgm:t>
        <a:bodyPr/>
        <a:lstStyle/>
        <a:p>
          <a:endParaRPr lang="en-US"/>
        </a:p>
      </dgm:t>
    </dgm:pt>
    <dgm:pt modelId="{E8ED3709-B95E-41BF-9925-4CB0C904DF73}" type="sibTrans" cxnId="{BC4ACD3C-092E-49EE-883C-CBAF32323700}">
      <dgm:prSet/>
      <dgm:spPr/>
      <dgm:t>
        <a:bodyPr/>
        <a:lstStyle/>
        <a:p>
          <a:endParaRPr lang="en-US"/>
        </a:p>
      </dgm:t>
    </dgm:pt>
    <dgm:pt modelId="{FF657491-D092-407D-8EF4-FA00C4D5E8BB}" type="pres">
      <dgm:prSet presAssocID="{4B56785F-A0F7-4F36-928C-28E503C72CE8}" presName="linear" presStyleCnt="0">
        <dgm:presLayoutVars>
          <dgm:animLvl val="lvl"/>
          <dgm:resizeHandles val="exact"/>
        </dgm:presLayoutVars>
      </dgm:prSet>
      <dgm:spPr/>
      <dgm:t>
        <a:bodyPr/>
        <a:lstStyle/>
        <a:p>
          <a:endParaRPr lang="en-US"/>
        </a:p>
      </dgm:t>
    </dgm:pt>
    <dgm:pt modelId="{5147B832-0F23-44C9-BFF7-5A45D173275E}" type="pres">
      <dgm:prSet presAssocID="{F888C1F2-8536-4FC6-8BCC-390FB1141BD6}" presName="parentText" presStyleLbl="node1" presStyleIdx="0" presStyleCnt="2">
        <dgm:presLayoutVars>
          <dgm:chMax val="0"/>
          <dgm:bulletEnabled val="1"/>
        </dgm:presLayoutVars>
      </dgm:prSet>
      <dgm:spPr/>
      <dgm:t>
        <a:bodyPr/>
        <a:lstStyle/>
        <a:p>
          <a:endParaRPr lang="en-US"/>
        </a:p>
      </dgm:t>
    </dgm:pt>
    <dgm:pt modelId="{0D34D332-8EAF-4A56-AFF6-999DE17FBDFF}" type="pres">
      <dgm:prSet presAssocID="{62C93E4C-781E-44D3-91D2-225B1F94A265}" presName="spacer" presStyleCnt="0"/>
      <dgm:spPr/>
    </dgm:pt>
    <dgm:pt modelId="{D4494A27-334D-4872-BD1F-6B77B273BED9}" type="pres">
      <dgm:prSet presAssocID="{6AC00AF4-2760-40E9-A459-0DF8A84EC525}" presName="parentText" presStyleLbl="node1" presStyleIdx="1" presStyleCnt="2">
        <dgm:presLayoutVars>
          <dgm:chMax val="0"/>
          <dgm:bulletEnabled val="1"/>
        </dgm:presLayoutVars>
      </dgm:prSet>
      <dgm:spPr/>
      <dgm:t>
        <a:bodyPr/>
        <a:lstStyle/>
        <a:p>
          <a:endParaRPr lang="en-US"/>
        </a:p>
      </dgm:t>
    </dgm:pt>
  </dgm:ptLst>
  <dgm:cxnLst>
    <dgm:cxn modelId="{00F82EAE-B293-4539-88A3-78085FE0F8FD}" type="presOf" srcId="{F888C1F2-8536-4FC6-8BCC-390FB1141BD6}" destId="{5147B832-0F23-44C9-BFF7-5A45D173275E}" srcOrd="0" destOrd="0" presId="urn:microsoft.com/office/officeart/2005/8/layout/vList2"/>
    <dgm:cxn modelId="{CD37E4AD-3254-4C92-A541-9508B4506C4D}" srcId="{4B56785F-A0F7-4F36-928C-28E503C72CE8}" destId="{F888C1F2-8536-4FC6-8BCC-390FB1141BD6}" srcOrd="0" destOrd="0" parTransId="{A2D0E77A-C16C-46A8-9D49-2902B40A8372}" sibTransId="{62C93E4C-781E-44D3-91D2-225B1F94A265}"/>
    <dgm:cxn modelId="{8450CB1F-E952-4118-B887-B78C4104FCA8}" type="presOf" srcId="{4B56785F-A0F7-4F36-928C-28E503C72CE8}" destId="{FF657491-D092-407D-8EF4-FA00C4D5E8BB}" srcOrd="0" destOrd="0" presId="urn:microsoft.com/office/officeart/2005/8/layout/vList2"/>
    <dgm:cxn modelId="{BC4ACD3C-092E-49EE-883C-CBAF32323700}" srcId="{4B56785F-A0F7-4F36-928C-28E503C72CE8}" destId="{6AC00AF4-2760-40E9-A459-0DF8A84EC525}" srcOrd="1" destOrd="0" parTransId="{CFDEF940-0F70-4244-A78C-F47E3B04B8A0}" sibTransId="{E8ED3709-B95E-41BF-9925-4CB0C904DF73}"/>
    <dgm:cxn modelId="{72F1E362-1D54-4D99-92FB-B0873CDECA5E}" type="presOf" srcId="{6AC00AF4-2760-40E9-A459-0DF8A84EC525}" destId="{D4494A27-334D-4872-BD1F-6B77B273BED9}" srcOrd="0" destOrd="0" presId="urn:microsoft.com/office/officeart/2005/8/layout/vList2"/>
    <dgm:cxn modelId="{E21806DF-18D0-4B4B-8FD7-3054D226E5CA}" type="presParOf" srcId="{FF657491-D092-407D-8EF4-FA00C4D5E8BB}" destId="{5147B832-0F23-44C9-BFF7-5A45D173275E}" srcOrd="0" destOrd="0" presId="urn:microsoft.com/office/officeart/2005/8/layout/vList2"/>
    <dgm:cxn modelId="{3E4A8747-4798-479A-BB5D-0CB162FCFBAD}" type="presParOf" srcId="{FF657491-D092-407D-8EF4-FA00C4D5E8BB}" destId="{0D34D332-8EAF-4A56-AFF6-999DE17FBDFF}" srcOrd="1" destOrd="0" presId="urn:microsoft.com/office/officeart/2005/8/layout/vList2"/>
    <dgm:cxn modelId="{078F29DA-91D7-49CA-956B-9BE918FAE5F4}" type="presParOf" srcId="{FF657491-D092-407D-8EF4-FA00C4D5E8BB}" destId="{D4494A27-334D-4872-BD1F-6B77B273BED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B64396-E3A2-4BFA-982F-28EAAECD3183}"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136695BD-FD40-4E9B-8994-068B71641B36}">
      <dgm:prSet phldrT="[Text]"/>
      <dgm:spPr/>
      <dgm:t>
        <a:bodyPr/>
        <a:lstStyle/>
        <a:p>
          <a:r>
            <a:rPr lang="en-US" b="1" dirty="0" smtClean="0">
              <a:latin typeface="Arial" panose="020B0604020202020204" pitchFamily="34" charset="0"/>
              <a:cs typeface="Arial" panose="020B0604020202020204" pitchFamily="34" charset="0"/>
            </a:rPr>
            <a:t>Documents</a:t>
          </a:r>
          <a:endParaRPr lang="en-US" b="1" dirty="0">
            <a:latin typeface="Arial" panose="020B0604020202020204" pitchFamily="34" charset="0"/>
            <a:cs typeface="Arial" panose="020B0604020202020204" pitchFamily="34" charset="0"/>
          </a:endParaRPr>
        </a:p>
      </dgm:t>
    </dgm:pt>
    <dgm:pt modelId="{6B734DD4-A0F6-4159-B7DF-93950714EE15}" type="parTrans" cxnId="{91C3BB32-3D0C-41F3-A333-3E3FE9625602}">
      <dgm:prSet/>
      <dgm:spPr/>
      <dgm:t>
        <a:bodyPr/>
        <a:lstStyle/>
        <a:p>
          <a:endParaRPr lang="en-US">
            <a:latin typeface="Arial" panose="020B0604020202020204" pitchFamily="34" charset="0"/>
            <a:cs typeface="Arial" panose="020B0604020202020204" pitchFamily="34" charset="0"/>
          </a:endParaRPr>
        </a:p>
      </dgm:t>
    </dgm:pt>
    <dgm:pt modelId="{73C6FCE6-F3CA-486E-8CB5-8350945D8E2B}" type="sibTrans" cxnId="{91C3BB32-3D0C-41F3-A333-3E3FE9625602}">
      <dgm:prSet/>
      <dgm:spPr/>
      <dgm:t>
        <a:bodyPr/>
        <a:lstStyle/>
        <a:p>
          <a:endParaRPr lang="en-US">
            <a:latin typeface="Arial" panose="020B0604020202020204" pitchFamily="34" charset="0"/>
            <a:cs typeface="Arial" panose="020B0604020202020204" pitchFamily="34" charset="0"/>
          </a:endParaRPr>
        </a:p>
      </dgm:t>
    </dgm:pt>
    <dgm:pt modelId="{58581BF7-F414-4CF6-B372-BF30D019C0C2}">
      <dgm:prSet phldrT="[Text]"/>
      <dgm:spPr/>
      <dgm:t>
        <a:bodyPr/>
        <a:lstStyle/>
        <a:p>
          <a:r>
            <a:rPr lang="en-US" dirty="0" smtClean="0">
              <a:latin typeface="Arial" panose="020B0604020202020204" pitchFamily="34" charset="0"/>
              <a:cs typeface="Arial" panose="020B0604020202020204" pitchFamily="34" charset="0"/>
            </a:rPr>
            <a:t>Charter / framework</a:t>
          </a:r>
          <a:endParaRPr lang="en-US" dirty="0">
            <a:latin typeface="Arial" panose="020B0604020202020204" pitchFamily="34" charset="0"/>
            <a:cs typeface="Arial" panose="020B0604020202020204" pitchFamily="34" charset="0"/>
          </a:endParaRPr>
        </a:p>
      </dgm:t>
    </dgm:pt>
    <dgm:pt modelId="{7845D953-3D4C-4D4E-96D0-F052EDA04FC0}" type="parTrans" cxnId="{40110D5C-AB58-420C-B5A6-33C588D506B0}">
      <dgm:prSet/>
      <dgm:spPr/>
      <dgm:t>
        <a:bodyPr/>
        <a:lstStyle/>
        <a:p>
          <a:endParaRPr lang="en-US">
            <a:latin typeface="Arial" panose="020B0604020202020204" pitchFamily="34" charset="0"/>
            <a:cs typeface="Arial" panose="020B0604020202020204" pitchFamily="34" charset="0"/>
          </a:endParaRPr>
        </a:p>
      </dgm:t>
    </dgm:pt>
    <dgm:pt modelId="{6D2EAE57-D57D-4561-9381-A25CF4204621}" type="sibTrans" cxnId="{40110D5C-AB58-420C-B5A6-33C588D506B0}">
      <dgm:prSet/>
      <dgm:spPr/>
      <dgm:t>
        <a:bodyPr/>
        <a:lstStyle/>
        <a:p>
          <a:endParaRPr lang="en-US">
            <a:latin typeface="Arial" panose="020B0604020202020204" pitchFamily="34" charset="0"/>
            <a:cs typeface="Arial" panose="020B0604020202020204" pitchFamily="34" charset="0"/>
          </a:endParaRPr>
        </a:p>
      </dgm:t>
    </dgm:pt>
    <dgm:pt modelId="{A8ADE1B5-580A-4E1F-A580-3EC0ABF15C7F}">
      <dgm:prSet phldrT="[Text]"/>
      <dgm:spPr/>
      <dgm:t>
        <a:bodyPr/>
        <a:lstStyle/>
        <a:p>
          <a:r>
            <a:rPr lang="en-US" dirty="0" smtClean="0">
              <a:latin typeface="Arial" panose="020B0604020202020204" pitchFamily="34" charset="0"/>
              <a:cs typeface="Arial" panose="020B0604020202020204" pitchFamily="34" charset="0"/>
            </a:rPr>
            <a:t>Written &amp; published policies</a:t>
          </a:r>
          <a:endParaRPr lang="en-US" dirty="0">
            <a:latin typeface="Arial" panose="020B0604020202020204" pitchFamily="34" charset="0"/>
            <a:cs typeface="Arial" panose="020B0604020202020204" pitchFamily="34" charset="0"/>
          </a:endParaRPr>
        </a:p>
      </dgm:t>
    </dgm:pt>
    <dgm:pt modelId="{FF73356E-7E39-4586-BC15-8197C195E953}" type="parTrans" cxnId="{E935AA1A-3406-403C-9755-8D7FEC55B986}">
      <dgm:prSet/>
      <dgm:spPr/>
      <dgm:t>
        <a:bodyPr/>
        <a:lstStyle/>
        <a:p>
          <a:endParaRPr lang="en-US">
            <a:latin typeface="Arial" panose="020B0604020202020204" pitchFamily="34" charset="0"/>
            <a:cs typeface="Arial" panose="020B0604020202020204" pitchFamily="34" charset="0"/>
          </a:endParaRPr>
        </a:p>
      </dgm:t>
    </dgm:pt>
    <dgm:pt modelId="{304B4DC7-0ED3-4685-BCAB-37C7881D2AEF}" type="sibTrans" cxnId="{E935AA1A-3406-403C-9755-8D7FEC55B986}">
      <dgm:prSet/>
      <dgm:spPr/>
      <dgm:t>
        <a:bodyPr/>
        <a:lstStyle/>
        <a:p>
          <a:endParaRPr lang="en-US">
            <a:latin typeface="Arial" panose="020B0604020202020204" pitchFamily="34" charset="0"/>
            <a:cs typeface="Arial" panose="020B0604020202020204" pitchFamily="34" charset="0"/>
          </a:endParaRPr>
        </a:p>
      </dgm:t>
    </dgm:pt>
    <dgm:pt modelId="{57C5B4DE-AB4D-4567-96B2-A38F76CC0198}">
      <dgm:prSet phldrT="[Text]"/>
      <dgm:spPr/>
      <dgm:t>
        <a:bodyPr/>
        <a:lstStyle/>
        <a:p>
          <a:r>
            <a:rPr lang="en-US" b="1" dirty="0" smtClean="0">
              <a:latin typeface="Arial" panose="020B0604020202020204" pitchFamily="34" charset="0"/>
              <a:cs typeface="Arial" panose="020B0604020202020204" pitchFamily="34" charset="0"/>
            </a:rPr>
            <a:t>Groups</a:t>
          </a:r>
          <a:endParaRPr lang="en-US" b="1" dirty="0">
            <a:latin typeface="Arial" panose="020B0604020202020204" pitchFamily="34" charset="0"/>
            <a:cs typeface="Arial" panose="020B0604020202020204" pitchFamily="34" charset="0"/>
          </a:endParaRPr>
        </a:p>
      </dgm:t>
    </dgm:pt>
    <dgm:pt modelId="{F6D4FB44-3570-4BF7-9E1B-12D396B3E0EC}" type="parTrans" cxnId="{6152D665-67BE-4927-8A1A-B69D5DA8FFC5}">
      <dgm:prSet/>
      <dgm:spPr/>
      <dgm:t>
        <a:bodyPr/>
        <a:lstStyle/>
        <a:p>
          <a:endParaRPr lang="en-US">
            <a:latin typeface="Arial" panose="020B0604020202020204" pitchFamily="34" charset="0"/>
            <a:cs typeface="Arial" panose="020B0604020202020204" pitchFamily="34" charset="0"/>
          </a:endParaRPr>
        </a:p>
      </dgm:t>
    </dgm:pt>
    <dgm:pt modelId="{2C3A6D5D-1969-4A14-A19B-20C0E4B3EBD3}" type="sibTrans" cxnId="{6152D665-67BE-4927-8A1A-B69D5DA8FFC5}">
      <dgm:prSet/>
      <dgm:spPr/>
      <dgm:t>
        <a:bodyPr/>
        <a:lstStyle/>
        <a:p>
          <a:endParaRPr lang="en-US">
            <a:latin typeface="Arial" panose="020B0604020202020204" pitchFamily="34" charset="0"/>
            <a:cs typeface="Arial" panose="020B0604020202020204" pitchFamily="34" charset="0"/>
          </a:endParaRPr>
        </a:p>
      </dgm:t>
    </dgm:pt>
    <dgm:pt modelId="{61EAD910-7434-4713-90E9-66A80A3BFCB6}">
      <dgm:prSet phldrT="[Text]"/>
      <dgm:spPr/>
      <dgm:t>
        <a:bodyPr/>
        <a:lstStyle/>
        <a:p>
          <a:r>
            <a:rPr lang="en-US" dirty="0" smtClean="0">
              <a:latin typeface="Arial" panose="020B0604020202020204" pitchFamily="34" charset="0"/>
              <a:cs typeface="Arial" panose="020B0604020202020204" pitchFamily="34" charset="0"/>
            </a:rPr>
            <a:t>Policy council</a:t>
          </a:r>
          <a:endParaRPr lang="en-US" dirty="0">
            <a:latin typeface="Arial" panose="020B0604020202020204" pitchFamily="34" charset="0"/>
            <a:cs typeface="Arial" panose="020B0604020202020204" pitchFamily="34" charset="0"/>
          </a:endParaRPr>
        </a:p>
      </dgm:t>
    </dgm:pt>
    <dgm:pt modelId="{A78914DF-7B1E-4CD0-A909-AC66E4E1B4D2}" type="parTrans" cxnId="{2514589D-CD94-4F16-BA2F-BFE32207A2EC}">
      <dgm:prSet/>
      <dgm:spPr/>
      <dgm:t>
        <a:bodyPr/>
        <a:lstStyle/>
        <a:p>
          <a:endParaRPr lang="en-US">
            <a:latin typeface="Arial" panose="020B0604020202020204" pitchFamily="34" charset="0"/>
            <a:cs typeface="Arial" panose="020B0604020202020204" pitchFamily="34" charset="0"/>
          </a:endParaRPr>
        </a:p>
      </dgm:t>
    </dgm:pt>
    <dgm:pt modelId="{D255BB63-FAE4-444F-A484-E3C3A110F6B9}" type="sibTrans" cxnId="{2514589D-CD94-4F16-BA2F-BFE32207A2EC}">
      <dgm:prSet/>
      <dgm:spPr/>
      <dgm:t>
        <a:bodyPr/>
        <a:lstStyle/>
        <a:p>
          <a:endParaRPr lang="en-US">
            <a:latin typeface="Arial" panose="020B0604020202020204" pitchFamily="34" charset="0"/>
            <a:cs typeface="Arial" panose="020B0604020202020204" pitchFamily="34" charset="0"/>
          </a:endParaRPr>
        </a:p>
      </dgm:t>
    </dgm:pt>
    <dgm:pt modelId="{D6F02050-665C-449D-BF22-12408583C8C8}">
      <dgm:prSet phldrT="[Text]"/>
      <dgm:spPr/>
      <dgm:t>
        <a:bodyPr/>
        <a:lstStyle/>
        <a:p>
          <a:r>
            <a:rPr lang="en-US" dirty="0" smtClean="0">
              <a:latin typeface="Arial" panose="020B0604020202020204" pitchFamily="34" charset="0"/>
              <a:cs typeface="Arial" panose="020B0604020202020204" pitchFamily="34" charset="0"/>
            </a:rPr>
            <a:t>Data steward council(s)</a:t>
          </a:r>
          <a:endParaRPr lang="en-US" dirty="0">
            <a:latin typeface="Arial" panose="020B0604020202020204" pitchFamily="34" charset="0"/>
            <a:cs typeface="Arial" panose="020B0604020202020204" pitchFamily="34" charset="0"/>
          </a:endParaRPr>
        </a:p>
      </dgm:t>
    </dgm:pt>
    <dgm:pt modelId="{F226668E-8859-4136-942D-1BA04A75FA96}" type="parTrans" cxnId="{3975C677-C1F8-4E56-BA77-7E70DF5BB11B}">
      <dgm:prSet/>
      <dgm:spPr/>
      <dgm:t>
        <a:bodyPr/>
        <a:lstStyle/>
        <a:p>
          <a:endParaRPr lang="en-US">
            <a:latin typeface="Arial" panose="020B0604020202020204" pitchFamily="34" charset="0"/>
            <a:cs typeface="Arial" panose="020B0604020202020204" pitchFamily="34" charset="0"/>
          </a:endParaRPr>
        </a:p>
      </dgm:t>
    </dgm:pt>
    <dgm:pt modelId="{E8030A2D-380F-47E7-9989-E23C680CA04E}" type="sibTrans" cxnId="{3975C677-C1F8-4E56-BA77-7E70DF5BB11B}">
      <dgm:prSet/>
      <dgm:spPr/>
      <dgm:t>
        <a:bodyPr/>
        <a:lstStyle/>
        <a:p>
          <a:endParaRPr lang="en-US">
            <a:latin typeface="Arial" panose="020B0604020202020204" pitchFamily="34" charset="0"/>
            <a:cs typeface="Arial" panose="020B0604020202020204" pitchFamily="34" charset="0"/>
          </a:endParaRPr>
        </a:p>
      </dgm:t>
    </dgm:pt>
    <dgm:pt modelId="{353A9251-677E-43F5-88F9-4B407B200943}">
      <dgm:prSet phldrT="[Text]"/>
      <dgm:spPr/>
      <dgm:t>
        <a:bodyPr/>
        <a:lstStyle/>
        <a:p>
          <a:r>
            <a:rPr lang="en-US" b="1" dirty="0" smtClean="0">
              <a:latin typeface="Arial" panose="020B0604020202020204" pitchFamily="34" charset="0"/>
              <a:cs typeface="Arial" panose="020B0604020202020204" pitchFamily="34" charset="0"/>
            </a:rPr>
            <a:t>Individual roles</a:t>
          </a:r>
          <a:endParaRPr lang="en-US" b="1" dirty="0">
            <a:latin typeface="Arial" panose="020B0604020202020204" pitchFamily="34" charset="0"/>
            <a:cs typeface="Arial" panose="020B0604020202020204" pitchFamily="34" charset="0"/>
          </a:endParaRPr>
        </a:p>
      </dgm:t>
    </dgm:pt>
    <dgm:pt modelId="{011D7657-C944-4687-9094-10BA0E73F8EA}" type="parTrans" cxnId="{C9450BE3-FA36-4A99-881E-845C30BF0A9D}">
      <dgm:prSet/>
      <dgm:spPr/>
      <dgm:t>
        <a:bodyPr/>
        <a:lstStyle/>
        <a:p>
          <a:endParaRPr lang="en-US">
            <a:latin typeface="Arial" panose="020B0604020202020204" pitchFamily="34" charset="0"/>
            <a:cs typeface="Arial" panose="020B0604020202020204" pitchFamily="34" charset="0"/>
          </a:endParaRPr>
        </a:p>
      </dgm:t>
    </dgm:pt>
    <dgm:pt modelId="{C3E67705-18DA-4A77-A9CF-F4727B6C433E}" type="sibTrans" cxnId="{C9450BE3-FA36-4A99-881E-845C30BF0A9D}">
      <dgm:prSet/>
      <dgm:spPr/>
      <dgm:t>
        <a:bodyPr/>
        <a:lstStyle/>
        <a:p>
          <a:endParaRPr lang="en-US">
            <a:latin typeface="Arial" panose="020B0604020202020204" pitchFamily="34" charset="0"/>
            <a:cs typeface="Arial" panose="020B0604020202020204" pitchFamily="34" charset="0"/>
          </a:endParaRPr>
        </a:p>
      </dgm:t>
    </dgm:pt>
    <dgm:pt modelId="{B59605D7-0B5E-4917-82F0-DF45960E2EE1}">
      <dgm:prSet phldrT="[Text]"/>
      <dgm:spPr/>
      <dgm:t>
        <a:bodyPr/>
        <a:lstStyle/>
        <a:p>
          <a:r>
            <a:rPr lang="en-US" dirty="0" smtClean="0">
              <a:latin typeface="Arial" panose="020B0604020202020204" pitchFamily="34" charset="0"/>
              <a:cs typeface="Arial" panose="020B0604020202020204" pitchFamily="34" charset="0"/>
            </a:rPr>
            <a:t>Data stewards</a:t>
          </a:r>
          <a:endParaRPr lang="en-US" dirty="0">
            <a:latin typeface="Arial" panose="020B0604020202020204" pitchFamily="34" charset="0"/>
            <a:cs typeface="Arial" panose="020B0604020202020204" pitchFamily="34" charset="0"/>
          </a:endParaRPr>
        </a:p>
      </dgm:t>
    </dgm:pt>
    <dgm:pt modelId="{D8BD7022-31C1-416B-A31C-BBDAB122D98B}" type="parTrans" cxnId="{400203F1-3A8C-4036-89DB-9BB9D006CD8F}">
      <dgm:prSet/>
      <dgm:spPr/>
      <dgm:t>
        <a:bodyPr/>
        <a:lstStyle/>
        <a:p>
          <a:endParaRPr lang="en-US">
            <a:latin typeface="Arial" panose="020B0604020202020204" pitchFamily="34" charset="0"/>
            <a:cs typeface="Arial" panose="020B0604020202020204" pitchFamily="34" charset="0"/>
          </a:endParaRPr>
        </a:p>
      </dgm:t>
    </dgm:pt>
    <dgm:pt modelId="{64FFCED6-C2F8-43D9-AB91-75FF08551160}" type="sibTrans" cxnId="{400203F1-3A8C-4036-89DB-9BB9D006CD8F}">
      <dgm:prSet/>
      <dgm:spPr/>
      <dgm:t>
        <a:bodyPr/>
        <a:lstStyle/>
        <a:p>
          <a:endParaRPr lang="en-US">
            <a:latin typeface="Arial" panose="020B0604020202020204" pitchFamily="34" charset="0"/>
            <a:cs typeface="Arial" panose="020B0604020202020204" pitchFamily="34" charset="0"/>
          </a:endParaRPr>
        </a:p>
      </dgm:t>
    </dgm:pt>
    <dgm:pt modelId="{558D9104-5B0A-4541-BE49-2BC58A09C9CD}">
      <dgm:prSet phldrT="[Text]"/>
      <dgm:spPr/>
      <dgm:t>
        <a:bodyPr/>
        <a:lstStyle/>
        <a:p>
          <a:r>
            <a:rPr lang="en-US" dirty="0" smtClean="0">
              <a:latin typeface="Arial" panose="020B0604020202020204" pitchFamily="34" charset="0"/>
              <a:cs typeface="Arial" panose="020B0604020202020204" pitchFamily="34" charset="0"/>
            </a:rPr>
            <a:t>Data custodians/ caretakers</a:t>
          </a:r>
          <a:endParaRPr lang="en-US" dirty="0">
            <a:latin typeface="Arial" panose="020B0604020202020204" pitchFamily="34" charset="0"/>
            <a:cs typeface="Arial" panose="020B0604020202020204" pitchFamily="34" charset="0"/>
          </a:endParaRPr>
        </a:p>
      </dgm:t>
    </dgm:pt>
    <dgm:pt modelId="{E4AF3B1E-D017-4937-9F5F-4D586AA1CD42}" type="parTrans" cxnId="{B76B018C-18E2-4BC4-9A02-6B9330DBCBAF}">
      <dgm:prSet/>
      <dgm:spPr/>
      <dgm:t>
        <a:bodyPr/>
        <a:lstStyle/>
        <a:p>
          <a:endParaRPr lang="en-US">
            <a:latin typeface="Arial" panose="020B0604020202020204" pitchFamily="34" charset="0"/>
            <a:cs typeface="Arial" panose="020B0604020202020204" pitchFamily="34" charset="0"/>
          </a:endParaRPr>
        </a:p>
      </dgm:t>
    </dgm:pt>
    <dgm:pt modelId="{6234626E-F9EA-479B-8F99-12E9FBDE5BE6}" type="sibTrans" cxnId="{B76B018C-18E2-4BC4-9A02-6B9330DBCBAF}">
      <dgm:prSet/>
      <dgm:spPr/>
      <dgm:t>
        <a:bodyPr/>
        <a:lstStyle/>
        <a:p>
          <a:endParaRPr lang="en-US">
            <a:latin typeface="Arial" panose="020B0604020202020204" pitchFamily="34" charset="0"/>
            <a:cs typeface="Arial" panose="020B0604020202020204" pitchFamily="34" charset="0"/>
          </a:endParaRPr>
        </a:p>
      </dgm:t>
    </dgm:pt>
    <dgm:pt modelId="{867D6F43-F58A-4076-B659-AE69F2EC6BFD}">
      <dgm:prSet phldrT="[Text]"/>
      <dgm:spPr/>
      <dgm:t>
        <a:bodyPr/>
        <a:lstStyle/>
        <a:p>
          <a:r>
            <a:rPr lang="en-US" dirty="0" smtClean="0">
              <a:latin typeface="Arial" panose="020B0604020202020204" pitchFamily="34" charset="0"/>
              <a:cs typeface="Arial" panose="020B0604020202020204" pitchFamily="34" charset="0"/>
            </a:rPr>
            <a:t>Data users</a:t>
          </a:r>
          <a:endParaRPr lang="en-US" dirty="0">
            <a:latin typeface="Arial" panose="020B0604020202020204" pitchFamily="34" charset="0"/>
            <a:cs typeface="Arial" panose="020B0604020202020204" pitchFamily="34" charset="0"/>
          </a:endParaRPr>
        </a:p>
      </dgm:t>
    </dgm:pt>
    <dgm:pt modelId="{3DC68DFB-46B3-4507-A3BF-9AABBE15288D}" type="parTrans" cxnId="{07FF1FCD-1D3B-4D83-82D5-778255C5D21B}">
      <dgm:prSet/>
      <dgm:spPr/>
      <dgm:t>
        <a:bodyPr/>
        <a:lstStyle/>
        <a:p>
          <a:endParaRPr lang="en-US">
            <a:latin typeface="Arial" panose="020B0604020202020204" pitchFamily="34" charset="0"/>
            <a:cs typeface="Arial" panose="020B0604020202020204" pitchFamily="34" charset="0"/>
          </a:endParaRPr>
        </a:p>
      </dgm:t>
    </dgm:pt>
    <dgm:pt modelId="{9716F158-9EB1-4851-BA3F-3EE07FFE10E8}" type="sibTrans" cxnId="{07FF1FCD-1D3B-4D83-82D5-778255C5D21B}">
      <dgm:prSet/>
      <dgm:spPr/>
      <dgm:t>
        <a:bodyPr/>
        <a:lstStyle/>
        <a:p>
          <a:endParaRPr lang="en-US">
            <a:latin typeface="Arial" panose="020B0604020202020204" pitchFamily="34" charset="0"/>
            <a:cs typeface="Arial" panose="020B0604020202020204" pitchFamily="34" charset="0"/>
          </a:endParaRPr>
        </a:p>
      </dgm:t>
    </dgm:pt>
    <dgm:pt modelId="{3AE9E360-EBF9-4B3E-BBF5-418FB6F0F09E}">
      <dgm:prSet phldrT="[Text]"/>
      <dgm:spPr/>
      <dgm:t>
        <a:bodyPr/>
        <a:lstStyle/>
        <a:p>
          <a:r>
            <a:rPr lang="en-US" dirty="0" smtClean="0">
              <a:latin typeface="Arial" panose="020B0604020202020204" pitchFamily="34" charset="0"/>
              <a:cs typeface="Arial" panose="020B0604020202020204" pitchFamily="34" charset="0"/>
            </a:rPr>
            <a:t>Principles &amp; values</a:t>
          </a:r>
          <a:endParaRPr lang="en-US" dirty="0">
            <a:latin typeface="Arial" panose="020B0604020202020204" pitchFamily="34" charset="0"/>
            <a:cs typeface="Arial" panose="020B0604020202020204" pitchFamily="34" charset="0"/>
          </a:endParaRPr>
        </a:p>
      </dgm:t>
    </dgm:pt>
    <dgm:pt modelId="{AF97C6B1-5A88-4956-96B0-1D86DDFFC8BA}" type="parTrans" cxnId="{EC5DB9F6-EC6B-4786-97B8-C5C33BA71AF9}">
      <dgm:prSet/>
      <dgm:spPr/>
      <dgm:t>
        <a:bodyPr/>
        <a:lstStyle/>
        <a:p>
          <a:endParaRPr lang="en-US">
            <a:latin typeface="Arial" panose="020B0604020202020204" pitchFamily="34" charset="0"/>
            <a:cs typeface="Arial" panose="020B0604020202020204" pitchFamily="34" charset="0"/>
          </a:endParaRPr>
        </a:p>
      </dgm:t>
    </dgm:pt>
    <dgm:pt modelId="{2B2B602B-C09D-47D6-8507-8C4F1BFABA3B}" type="sibTrans" cxnId="{EC5DB9F6-EC6B-4786-97B8-C5C33BA71AF9}">
      <dgm:prSet/>
      <dgm:spPr/>
      <dgm:t>
        <a:bodyPr/>
        <a:lstStyle/>
        <a:p>
          <a:endParaRPr lang="en-US">
            <a:latin typeface="Arial" panose="020B0604020202020204" pitchFamily="34" charset="0"/>
            <a:cs typeface="Arial" panose="020B0604020202020204" pitchFamily="34" charset="0"/>
          </a:endParaRPr>
        </a:p>
      </dgm:t>
    </dgm:pt>
    <dgm:pt modelId="{D159743D-5CC4-4D7B-9218-FFCBB66831E9}">
      <dgm:prSet phldrT="[Text]"/>
      <dgm:spPr/>
      <dgm:t>
        <a:bodyPr/>
        <a:lstStyle/>
        <a:p>
          <a:r>
            <a:rPr lang="en-US" dirty="0" smtClean="0">
              <a:latin typeface="Arial" panose="020B0604020202020204" pitchFamily="34" charset="0"/>
              <a:cs typeface="Arial" panose="020B0604020202020204" pitchFamily="34" charset="0"/>
            </a:rPr>
            <a:t>Purpose &amp; scope</a:t>
          </a:r>
          <a:endParaRPr lang="en-US" dirty="0">
            <a:latin typeface="Arial" panose="020B0604020202020204" pitchFamily="34" charset="0"/>
            <a:cs typeface="Arial" panose="020B0604020202020204" pitchFamily="34" charset="0"/>
          </a:endParaRPr>
        </a:p>
      </dgm:t>
    </dgm:pt>
    <dgm:pt modelId="{7FAEB30A-EBD9-43EC-B61E-74226054AA38}" type="parTrans" cxnId="{E7EA98DA-0EAE-43DE-9488-EEC0B8D72E99}">
      <dgm:prSet/>
      <dgm:spPr/>
      <dgm:t>
        <a:bodyPr/>
        <a:lstStyle/>
        <a:p>
          <a:endParaRPr lang="en-US">
            <a:latin typeface="Arial" panose="020B0604020202020204" pitchFamily="34" charset="0"/>
            <a:cs typeface="Arial" panose="020B0604020202020204" pitchFamily="34" charset="0"/>
          </a:endParaRPr>
        </a:p>
      </dgm:t>
    </dgm:pt>
    <dgm:pt modelId="{3D4A03A3-1F79-45C3-BE14-7A99A159DB60}" type="sibTrans" cxnId="{E7EA98DA-0EAE-43DE-9488-EEC0B8D72E99}">
      <dgm:prSet/>
      <dgm:spPr/>
      <dgm:t>
        <a:bodyPr/>
        <a:lstStyle/>
        <a:p>
          <a:endParaRPr lang="en-US">
            <a:latin typeface="Arial" panose="020B0604020202020204" pitchFamily="34" charset="0"/>
            <a:cs typeface="Arial" panose="020B0604020202020204" pitchFamily="34" charset="0"/>
          </a:endParaRPr>
        </a:p>
      </dgm:t>
    </dgm:pt>
    <dgm:pt modelId="{E0171415-39B4-4D20-A0AC-40096FCAA72C}">
      <dgm:prSet phldrT="[Text]"/>
      <dgm:spPr/>
      <dgm:t>
        <a:bodyPr/>
        <a:lstStyle/>
        <a:p>
          <a:r>
            <a:rPr lang="en-US" dirty="0" smtClean="0">
              <a:latin typeface="Arial" panose="020B0604020202020204" pitchFamily="34" charset="0"/>
              <a:cs typeface="Arial" panose="020B0604020202020204" pitchFamily="34" charset="0"/>
            </a:rPr>
            <a:t>Roles &amp; responsibilities</a:t>
          </a:r>
          <a:endParaRPr lang="en-US" dirty="0">
            <a:latin typeface="Arial" panose="020B0604020202020204" pitchFamily="34" charset="0"/>
            <a:cs typeface="Arial" panose="020B0604020202020204" pitchFamily="34" charset="0"/>
          </a:endParaRPr>
        </a:p>
      </dgm:t>
    </dgm:pt>
    <dgm:pt modelId="{E530E9E1-57AF-47B2-B14C-B26D18CE6968}" type="parTrans" cxnId="{520E1ED7-56D3-46A7-A6FA-F67CC09332AB}">
      <dgm:prSet/>
      <dgm:spPr/>
      <dgm:t>
        <a:bodyPr/>
        <a:lstStyle/>
        <a:p>
          <a:endParaRPr lang="en-US">
            <a:latin typeface="Arial" panose="020B0604020202020204" pitchFamily="34" charset="0"/>
            <a:cs typeface="Arial" panose="020B0604020202020204" pitchFamily="34" charset="0"/>
          </a:endParaRPr>
        </a:p>
      </dgm:t>
    </dgm:pt>
    <dgm:pt modelId="{60967F66-2D60-4AC3-B404-86309E0C812E}" type="sibTrans" cxnId="{520E1ED7-56D3-46A7-A6FA-F67CC09332AB}">
      <dgm:prSet/>
      <dgm:spPr/>
      <dgm:t>
        <a:bodyPr/>
        <a:lstStyle/>
        <a:p>
          <a:endParaRPr lang="en-US">
            <a:latin typeface="Arial" panose="020B0604020202020204" pitchFamily="34" charset="0"/>
            <a:cs typeface="Arial" panose="020B0604020202020204" pitchFamily="34" charset="0"/>
          </a:endParaRPr>
        </a:p>
      </dgm:t>
    </dgm:pt>
    <dgm:pt modelId="{A9A074FB-58F4-44F4-8EBE-F0982591A51F}">
      <dgm:prSet phldrT="[Text]"/>
      <dgm:spPr/>
      <dgm:t>
        <a:bodyPr/>
        <a:lstStyle/>
        <a:p>
          <a:r>
            <a:rPr lang="en-US" dirty="0" smtClean="0">
              <a:latin typeface="Arial" panose="020B0604020202020204" pitchFamily="34" charset="0"/>
              <a:cs typeface="Arial" panose="020B0604020202020204" pitchFamily="34" charset="0"/>
            </a:rPr>
            <a:t>Data dictionaries</a:t>
          </a:r>
          <a:endParaRPr lang="en-US" dirty="0">
            <a:latin typeface="Arial" panose="020B0604020202020204" pitchFamily="34" charset="0"/>
            <a:cs typeface="Arial" panose="020B0604020202020204" pitchFamily="34" charset="0"/>
          </a:endParaRPr>
        </a:p>
      </dgm:t>
    </dgm:pt>
    <dgm:pt modelId="{739DA669-86D9-40EE-89CD-00445507D901}" type="parTrans" cxnId="{C3667A3B-262B-49E7-8A12-FEF1BAF565A5}">
      <dgm:prSet/>
      <dgm:spPr/>
      <dgm:t>
        <a:bodyPr/>
        <a:lstStyle/>
        <a:p>
          <a:endParaRPr lang="en-US">
            <a:latin typeface="Arial" panose="020B0604020202020204" pitchFamily="34" charset="0"/>
            <a:cs typeface="Arial" panose="020B0604020202020204" pitchFamily="34" charset="0"/>
          </a:endParaRPr>
        </a:p>
      </dgm:t>
    </dgm:pt>
    <dgm:pt modelId="{0DBB8FCD-0799-4D42-ADA6-201293DFBD48}" type="sibTrans" cxnId="{C3667A3B-262B-49E7-8A12-FEF1BAF565A5}">
      <dgm:prSet/>
      <dgm:spPr/>
      <dgm:t>
        <a:bodyPr/>
        <a:lstStyle/>
        <a:p>
          <a:endParaRPr lang="en-US">
            <a:latin typeface="Arial" panose="020B0604020202020204" pitchFamily="34" charset="0"/>
            <a:cs typeface="Arial" panose="020B0604020202020204" pitchFamily="34" charset="0"/>
          </a:endParaRPr>
        </a:p>
      </dgm:t>
    </dgm:pt>
    <dgm:pt modelId="{0010EE97-963D-424F-ADDF-FE9D4E098C3D}">
      <dgm:prSet/>
      <dgm:spPr/>
      <dgm:t>
        <a:bodyPr/>
        <a:lstStyle/>
        <a:p>
          <a:r>
            <a:rPr lang="en-US" dirty="0" smtClean="0">
              <a:latin typeface="Arial" panose="020B0604020202020204" pitchFamily="34" charset="0"/>
              <a:cs typeface="Arial" panose="020B0604020202020204" pitchFamily="34" charset="0"/>
            </a:rPr>
            <a:t>Communication strategies</a:t>
          </a:r>
          <a:endParaRPr lang="en-US" dirty="0">
            <a:latin typeface="Arial" panose="020B0604020202020204" pitchFamily="34" charset="0"/>
            <a:cs typeface="Arial" panose="020B0604020202020204" pitchFamily="34" charset="0"/>
          </a:endParaRPr>
        </a:p>
      </dgm:t>
    </dgm:pt>
    <dgm:pt modelId="{27129E70-C001-4B61-8715-5131B346F1F9}" type="parTrans" cxnId="{45980B6B-EFF0-4A37-BAFF-B135D0D0C8E4}">
      <dgm:prSet/>
      <dgm:spPr/>
      <dgm:t>
        <a:bodyPr/>
        <a:lstStyle/>
        <a:p>
          <a:endParaRPr lang="en-US">
            <a:latin typeface="Arial" panose="020B0604020202020204" pitchFamily="34" charset="0"/>
            <a:cs typeface="Arial" panose="020B0604020202020204" pitchFamily="34" charset="0"/>
          </a:endParaRPr>
        </a:p>
      </dgm:t>
    </dgm:pt>
    <dgm:pt modelId="{4AF21DE0-B73D-45A6-973D-544C54517008}" type="sibTrans" cxnId="{45980B6B-EFF0-4A37-BAFF-B135D0D0C8E4}">
      <dgm:prSet/>
      <dgm:spPr/>
      <dgm:t>
        <a:bodyPr/>
        <a:lstStyle/>
        <a:p>
          <a:endParaRPr lang="en-US">
            <a:latin typeface="Arial" panose="020B0604020202020204" pitchFamily="34" charset="0"/>
            <a:cs typeface="Arial" panose="020B0604020202020204" pitchFamily="34" charset="0"/>
          </a:endParaRPr>
        </a:p>
      </dgm:t>
    </dgm:pt>
    <dgm:pt modelId="{65DEEEDB-F699-4FFF-B6DD-E5D48F7A90A7}">
      <dgm:prSet phldrT="[Text]"/>
      <dgm:spPr/>
      <dgm:t>
        <a:bodyPr/>
        <a:lstStyle/>
        <a:p>
          <a:endParaRPr lang="en-US" dirty="0">
            <a:latin typeface="Arial" panose="020B0604020202020204" pitchFamily="34" charset="0"/>
            <a:cs typeface="Arial" panose="020B0604020202020204" pitchFamily="34" charset="0"/>
          </a:endParaRPr>
        </a:p>
      </dgm:t>
    </dgm:pt>
    <dgm:pt modelId="{1C751E1B-74AF-4364-AB51-86D8BDFD24B6}" type="parTrans" cxnId="{081845ED-BBAD-4E27-810C-F665367118DB}">
      <dgm:prSet/>
      <dgm:spPr/>
      <dgm:t>
        <a:bodyPr/>
        <a:lstStyle/>
        <a:p>
          <a:endParaRPr lang="en-US"/>
        </a:p>
      </dgm:t>
    </dgm:pt>
    <dgm:pt modelId="{5CD8DFBC-2C5B-448B-A552-ADD7F20AE1AD}" type="sibTrans" cxnId="{081845ED-BBAD-4E27-810C-F665367118DB}">
      <dgm:prSet/>
      <dgm:spPr/>
      <dgm:t>
        <a:bodyPr/>
        <a:lstStyle/>
        <a:p>
          <a:endParaRPr lang="en-US"/>
        </a:p>
      </dgm:t>
    </dgm:pt>
    <dgm:pt modelId="{D09837A2-1C6D-4EB7-AA34-0459D795A071}">
      <dgm:prSet phldrT="[Text]"/>
      <dgm:spPr/>
      <dgm:t>
        <a:bodyPr/>
        <a:lstStyle/>
        <a:p>
          <a:endParaRPr lang="en-US" dirty="0">
            <a:latin typeface="Arial" panose="020B0604020202020204" pitchFamily="34" charset="0"/>
            <a:cs typeface="Arial" panose="020B0604020202020204" pitchFamily="34" charset="0"/>
          </a:endParaRPr>
        </a:p>
      </dgm:t>
    </dgm:pt>
    <dgm:pt modelId="{4FBF4448-8352-4BA5-BEFC-7940750902DA}" type="parTrans" cxnId="{9366C0C7-BC78-40C7-88EF-0251B4C6B062}">
      <dgm:prSet/>
      <dgm:spPr/>
      <dgm:t>
        <a:bodyPr/>
        <a:lstStyle/>
        <a:p>
          <a:endParaRPr lang="en-US"/>
        </a:p>
      </dgm:t>
    </dgm:pt>
    <dgm:pt modelId="{690F3C24-D8E1-4634-885A-1E88D6CFE874}" type="sibTrans" cxnId="{9366C0C7-BC78-40C7-88EF-0251B4C6B062}">
      <dgm:prSet/>
      <dgm:spPr/>
      <dgm:t>
        <a:bodyPr/>
        <a:lstStyle/>
        <a:p>
          <a:endParaRPr lang="en-US"/>
        </a:p>
      </dgm:t>
    </dgm:pt>
    <dgm:pt modelId="{AFA72993-5B83-4AE4-B913-8DF9590CA28F}">
      <dgm:prSet phldrT="[Text]"/>
      <dgm:spPr/>
      <dgm:t>
        <a:bodyPr/>
        <a:lstStyle/>
        <a:p>
          <a:endParaRPr lang="en-US" dirty="0">
            <a:latin typeface="Arial" panose="020B0604020202020204" pitchFamily="34" charset="0"/>
            <a:cs typeface="Arial" panose="020B0604020202020204" pitchFamily="34" charset="0"/>
          </a:endParaRPr>
        </a:p>
      </dgm:t>
    </dgm:pt>
    <dgm:pt modelId="{007D5870-21C3-4327-B9BD-47446C4EC10D}" type="parTrans" cxnId="{B6DB6B13-5F2F-4E91-B960-F684DC5A381E}">
      <dgm:prSet/>
      <dgm:spPr/>
      <dgm:t>
        <a:bodyPr/>
        <a:lstStyle/>
        <a:p>
          <a:endParaRPr lang="en-US"/>
        </a:p>
      </dgm:t>
    </dgm:pt>
    <dgm:pt modelId="{A1709B56-7726-4239-8F4D-606CA7C82E2C}" type="sibTrans" cxnId="{B6DB6B13-5F2F-4E91-B960-F684DC5A381E}">
      <dgm:prSet/>
      <dgm:spPr/>
      <dgm:t>
        <a:bodyPr/>
        <a:lstStyle/>
        <a:p>
          <a:endParaRPr lang="en-US"/>
        </a:p>
      </dgm:t>
    </dgm:pt>
    <dgm:pt modelId="{2214FE15-5762-4017-ACAC-15F31D3D246F}">
      <dgm:prSet phldrT="[Text]"/>
      <dgm:spPr/>
      <dgm:t>
        <a:bodyPr/>
        <a:lstStyle/>
        <a:p>
          <a:endParaRPr lang="en-US" dirty="0">
            <a:latin typeface="Arial" panose="020B0604020202020204" pitchFamily="34" charset="0"/>
            <a:cs typeface="Arial" panose="020B0604020202020204" pitchFamily="34" charset="0"/>
          </a:endParaRPr>
        </a:p>
      </dgm:t>
    </dgm:pt>
    <dgm:pt modelId="{D66BBF7C-FEA8-4C54-9FDE-C466219A8CE5}" type="parTrans" cxnId="{2A4365AF-DE48-45F9-AEAF-D91C694D7A08}">
      <dgm:prSet/>
      <dgm:spPr/>
      <dgm:t>
        <a:bodyPr/>
        <a:lstStyle/>
        <a:p>
          <a:endParaRPr lang="en-US"/>
        </a:p>
      </dgm:t>
    </dgm:pt>
    <dgm:pt modelId="{1089A3B4-CB0B-4D7F-8420-75191AF8ABD1}" type="sibTrans" cxnId="{2A4365AF-DE48-45F9-AEAF-D91C694D7A08}">
      <dgm:prSet/>
      <dgm:spPr/>
      <dgm:t>
        <a:bodyPr/>
        <a:lstStyle/>
        <a:p>
          <a:endParaRPr lang="en-US"/>
        </a:p>
      </dgm:t>
    </dgm:pt>
    <dgm:pt modelId="{7C01CFC6-9064-41D5-B412-A96207B57BD3}">
      <dgm:prSet phldrT="[Text]"/>
      <dgm:spPr/>
      <dgm:t>
        <a:bodyPr/>
        <a:lstStyle/>
        <a:p>
          <a:r>
            <a:rPr lang="en-US" dirty="0" smtClean="0">
              <a:latin typeface="Arial" panose="020B0604020202020204" pitchFamily="34" charset="0"/>
              <a:cs typeface="Arial" panose="020B0604020202020204" pitchFamily="34" charset="0"/>
            </a:rPr>
            <a:t>Information security council/program</a:t>
          </a:r>
          <a:endParaRPr lang="en-US" dirty="0">
            <a:latin typeface="Arial" panose="020B0604020202020204" pitchFamily="34" charset="0"/>
            <a:cs typeface="Arial" panose="020B0604020202020204" pitchFamily="34" charset="0"/>
          </a:endParaRPr>
        </a:p>
      </dgm:t>
    </dgm:pt>
    <dgm:pt modelId="{D63955BC-C76A-4379-A81B-2FEF1A0E7FB3}" type="parTrans" cxnId="{AD4AF1C7-4961-4C33-9138-D71EDB4A075D}">
      <dgm:prSet/>
      <dgm:spPr/>
      <dgm:t>
        <a:bodyPr/>
        <a:lstStyle/>
        <a:p>
          <a:endParaRPr lang="en-US"/>
        </a:p>
      </dgm:t>
    </dgm:pt>
    <dgm:pt modelId="{853C6BAD-CDEC-4917-AD5A-BB84B7865206}" type="sibTrans" cxnId="{AD4AF1C7-4961-4C33-9138-D71EDB4A075D}">
      <dgm:prSet/>
      <dgm:spPr/>
      <dgm:t>
        <a:bodyPr/>
        <a:lstStyle/>
        <a:p>
          <a:endParaRPr lang="en-US"/>
        </a:p>
      </dgm:t>
    </dgm:pt>
    <dgm:pt modelId="{740D4703-8D7C-416E-A88C-8FCA15F15709}">
      <dgm:prSet phldrT="[Text]"/>
      <dgm:spPr/>
      <dgm:t>
        <a:bodyPr/>
        <a:lstStyle/>
        <a:p>
          <a:endParaRPr lang="en-US" dirty="0">
            <a:latin typeface="Arial" panose="020B0604020202020204" pitchFamily="34" charset="0"/>
            <a:cs typeface="Arial" panose="020B0604020202020204" pitchFamily="34" charset="0"/>
          </a:endParaRPr>
        </a:p>
      </dgm:t>
    </dgm:pt>
    <dgm:pt modelId="{561ECCB5-DC91-433C-9047-362690C00583}" type="parTrans" cxnId="{AB3D2A69-5E01-4AE6-8648-B1947F9F1C68}">
      <dgm:prSet/>
      <dgm:spPr/>
      <dgm:t>
        <a:bodyPr/>
        <a:lstStyle/>
        <a:p>
          <a:endParaRPr lang="en-US"/>
        </a:p>
      </dgm:t>
    </dgm:pt>
    <dgm:pt modelId="{F10A23FC-1F99-4778-851A-D9E28ADC8B36}" type="sibTrans" cxnId="{AB3D2A69-5E01-4AE6-8648-B1947F9F1C68}">
      <dgm:prSet/>
      <dgm:spPr/>
      <dgm:t>
        <a:bodyPr/>
        <a:lstStyle/>
        <a:p>
          <a:endParaRPr lang="en-US"/>
        </a:p>
      </dgm:t>
    </dgm:pt>
    <dgm:pt modelId="{1F19B466-24D5-4AAB-9719-DC9B7611B0FD}">
      <dgm:prSet phldrT="[Text]"/>
      <dgm:spPr/>
      <dgm:t>
        <a:bodyPr/>
        <a:lstStyle/>
        <a:p>
          <a:r>
            <a:rPr lang="en-US" dirty="0" smtClean="0">
              <a:latin typeface="Arial" panose="020B0604020202020204" pitchFamily="34" charset="0"/>
              <a:cs typeface="Arial" panose="020B0604020202020204" pitchFamily="34" charset="0"/>
            </a:rPr>
            <a:t>Senior leadership [buy-in]</a:t>
          </a:r>
          <a:endParaRPr lang="en-US" dirty="0">
            <a:latin typeface="Arial" panose="020B0604020202020204" pitchFamily="34" charset="0"/>
            <a:cs typeface="Arial" panose="020B0604020202020204" pitchFamily="34" charset="0"/>
          </a:endParaRPr>
        </a:p>
      </dgm:t>
    </dgm:pt>
    <dgm:pt modelId="{2FED3EAA-211A-4338-BA35-FF8C34DD80F0}" type="parTrans" cxnId="{E3A5E96C-57E9-4B7B-A5F0-B07B8ABF2F2F}">
      <dgm:prSet/>
      <dgm:spPr/>
      <dgm:t>
        <a:bodyPr/>
        <a:lstStyle/>
        <a:p>
          <a:endParaRPr lang="en-US"/>
        </a:p>
      </dgm:t>
    </dgm:pt>
    <dgm:pt modelId="{51EA565F-0A6E-4AD3-9389-9A1C9BD2579B}" type="sibTrans" cxnId="{E3A5E96C-57E9-4B7B-A5F0-B07B8ABF2F2F}">
      <dgm:prSet/>
      <dgm:spPr/>
      <dgm:t>
        <a:bodyPr/>
        <a:lstStyle/>
        <a:p>
          <a:endParaRPr lang="en-US"/>
        </a:p>
      </dgm:t>
    </dgm:pt>
    <dgm:pt modelId="{4746F920-B571-40E2-9829-DE11CF841D86}">
      <dgm:prSet phldrT="[Text]"/>
      <dgm:spPr/>
      <dgm:t>
        <a:bodyPr/>
        <a:lstStyle/>
        <a:p>
          <a:endParaRPr lang="en-US" dirty="0">
            <a:latin typeface="Arial" panose="020B0604020202020204" pitchFamily="34" charset="0"/>
            <a:cs typeface="Arial" panose="020B0604020202020204" pitchFamily="34" charset="0"/>
          </a:endParaRPr>
        </a:p>
      </dgm:t>
    </dgm:pt>
    <dgm:pt modelId="{E4648F6C-57EC-45D2-B590-CCF102F1372C}" type="parTrans" cxnId="{7B70ADC9-B99E-4D97-BA97-9A09F174A9FC}">
      <dgm:prSet/>
      <dgm:spPr/>
      <dgm:t>
        <a:bodyPr/>
        <a:lstStyle/>
        <a:p>
          <a:endParaRPr lang="en-US"/>
        </a:p>
      </dgm:t>
    </dgm:pt>
    <dgm:pt modelId="{4641298B-EF3F-496F-AC2D-501EDB26AFCA}" type="sibTrans" cxnId="{7B70ADC9-B99E-4D97-BA97-9A09F174A9FC}">
      <dgm:prSet/>
      <dgm:spPr/>
      <dgm:t>
        <a:bodyPr/>
        <a:lstStyle/>
        <a:p>
          <a:endParaRPr lang="en-US"/>
        </a:p>
      </dgm:t>
    </dgm:pt>
    <dgm:pt modelId="{303837BE-F5A0-4B33-9FDC-4A48BD6A6B91}">
      <dgm:prSet phldrT="[Text]"/>
      <dgm:spPr/>
      <dgm:t>
        <a:bodyPr/>
        <a:lstStyle/>
        <a:p>
          <a:r>
            <a:rPr lang="en-US" dirty="0" smtClean="0">
              <a:latin typeface="Arial" panose="020B0604020202020204" pitchFamily="34" charset="0"/>
              <a:cs typeface="Arial" panose="020B0604020202020204" pitchFamily="34" charset="0"/>
            </a:rPr>
            <a:t>Positions/office to support DG</a:t>
          </a:r>
          <a:endParaRPr lang="en-US" dirty="0">
            <a:latin typeface="Arial" panose="020B0604020202020204" pitchFamily="34" charset="0"/>
            <a:cs typeface="Arial" panose="020B0604020202020204" pitchFamily="34" charset="0"/>
          </a:endParaRPr>
        </a:p>
      </dgm:t>
    </dgm:pt>
    <dgm:pt modelId="{14968364-C47A-4773-8D35-E7CD85C85C45}" type="parTrans" cxnId="{9491B6CB-5B35-4C16-82AB-04E6581B26F4}">
      <dgm:prSet/>
      <dgm:spPr/>
      <dgm:t>
        <a:bodyPr/>
        <a:lstStyle/>
        <a:p>
          <a:endParaRPr lang="en-US"/>
        </a:p>
      </dgm:t>
    </dgm:pt>
    <dgm:pt modelId="{8D491463-BF9B-45CA-B9A5-B6D9EA5522D7}" type="sibTrans" cxnId="{9491B6CB-5B35-4C16-82AB-04E6581B26F4}">
      <dgm:prSet/>
      <dgm:spPr/>
      <dgm:t>
        <a:bodyPr/>
        <a:lstStyle/>
        <a:p>
          <a:endParaRPr lang="en-US"/>
        </a:p>
      </dgm:t>
    </dgm:pt>
    <dgm:pt modelId="{0A1A1FA6-2BE3-4B05-907F-45F792036E3B}">
      <dgm:prSet phldrT="[Text]"/>
      <dgm:spPr/>
      <dgm:t>
        <a:bodyPr/>
        <a:lstStyle/>
        <a:p>
          <a:endParaRPr lang="en-US" dirty="0">
            <a:latin typeface="Arial" panose="020B0604020202020204" pitchFamily="34" charset="0"/>
            <a:cs typeface="Arial" panose="020B0604020202020204" pitchFamily="34" charset="0"/>
          </a:endParaRPr>
        </a:p>
      </dgm:t>
    </dgm:pt>
    <dgm:pt modelId="{DC0FDE82-4D41-4145-8CC4-8D63C2C31D73}" type="parTrans" cxnId="{9C2AFB66-AF83-4AF9-915D-4BE1F7A46C49}">
      <dgm:prSet/>
      <dgm:spPr/>
      <dgm:t>
        <a:bodyPr/>
        <a:lstStyle/>
        <a:p>
          <a:endParaRPr lang="en-US"/>
        </a:p>
      </dgm:t>
    </dgm:pt>
    <dgm:pt modelId="{D2ABF3E8-D907-4581-AA55-665A28E3D8E3}" type="sibTrans" cxnId="{9C2AFB66-AF83-4AF9-915D-4BE1F7A46C49}">
      <dgm:prSet/>
      <dgm:spPr/>
      <dgm:t>
        <a:bodyPr/>
        <a:lstStyle/>
        <a:p>
          <a:endParaRPr lang="en-US"/>
        </a:p>
      </dgm:t>
    </dgm:pt>
    <dgm:pt modelId="{58640FB9-4E2D-4687-B5E1-B5698B927ADC}" type="pres">
      <dgm:prSet presAssocID="{47B64396-E3A2-4BFA-982F-28EAAECD3183}" presName="Name0" presStyleCnt="0">
        <dgm:presLayoutVars>
          <dgm:dir/>
          <dgm:animLvl val="lvl"/>
          <dgm:resizeHandles val="exact"/>
        </dgm:presLayoutVars>
      </dgm:prSet>
      <dgm:spPr/>
      <dgm:t>
        <a:bodyPr/>
        <a:lstStyle/>
        <a:p>
          <a:endParaRPr lang="en-US"/>
        </a:p>
      </dgm:t>
    </dgm:pt>
    <dgm:pt modelId="{650DA3B0-8544-40BB-BFFB-C99F44552A4F}" type="pres">
      <dgm:prSet presAssocID="{136695BD-FD40-4E9B-8994-068B71641B36}" presName="composite" presStyleCnt="0"/>
      <dgm:spPr/>
      <dgm:t>
        <a:bodyPr/>
        <a:lstStyle/>
        <a:p>
          <a:endParaRPr lang="en-US"/>
        </a:p>
      </dgm:t>
    </dgm:pt>
    <dgm:pt modelId="{48302158-5669-4883-A75A-087BFCBA5DBE}" type="pres">
      <dgm:prSet presAssocID="{136695BD-FD40-4E9B-8994-068B71641B36}" presName="parTx" presStyleLbl="alignNode1" presStyleIdx="0" presStyleCnt="3">
        <dgm:presLayoutVars>
          <dgm:chMax val="0"/>
          <dgm:chPref val="0"/>
          <dgm:bulletEnabled val="1"/>
        </dgm:presLayoutVars>
      </dgm:prSet>
      <dgm:spPr/>
      <dgm:t>
        <a:bodyPr/>
        <a:lstStyle/>
        <a:p>
          <a:endParaRPr lang="en-US"/>
        </a:p>
      </dgm:t>
    </dgm:pt>
    <dgm:pt modelId="{C20AD40B-453A-496E-A10D-EA945EEFA04C}" type="pres">
      <dgm:prSet presAssocID="{136695BD-FD40-4E9B-8994-068B71641B36}" presName="desTx" presStyleLbl="alignAccFollowNode1" presStyleIdx="0" presStyleCnt="3" custScaleX="99221">
        <dgm:presLayoutVars>
          <dgm:bulletEnabled val="1"/>
        </dgm:presLayoutVars>
      </dgm:prSet>
      <dgm:spPr/>
      <dgm:t>
        <a:bodyPr/>
        <a:lstStyle/>
        <a:p>
          <a:endParaRPr lang="en-US"/>
        </a:p>
      </dgm:t>
    </dgm:pt>
    <dgm:pt modelId="{7A612F4E-61E9-4338-9536-28A85253B4CF}" type="pres">
      <dgm:prSet presAssocID="{73C6FCE6-F3CA-486E-8CB5-8350945D8E2B}" presName="space" presStyleCnt="0"/>
      <dgm:spPr/>
      <dgm:t>
        <a:bodyPr/>
        <a:lstStyle/>
        <a:p>
          <a:endParaRPr lang="en-US"/>
        </a:p>
      </dgm:t>
    </dgm:pt>
    <dgm:pt modelId="{64C4EE7E-3460-422B-9D59-C27D8CCA49C9}" type="pres">
      <dgm:prSet presAssocID="{57C5B4DE-AB4D-4567-96B2-A38F76CC0198}" presName="composite" presStyleCnt="0"/>
      <dgm:spPr/>
      <dgm:t>
        <a:bodyPr/>
        <a:lstStyle/>
        <a:p>
          <a:endParaRPr lang="en-US"/>
        </a:p>
      </dgm:t>
    </dgm:pt>
    <dgm:pt modelId="{52AD051F-398F-41DC-9C90-1BE055D3D550}" type="pres">
      <dgm:prSet presAssocID="{57C5B4DE-AB4D-4567-96B2-A38F76CC0198}" presName="parTx" presStyleLbl="alignNode1" presStyleIdx="1" presStyleCnt="3" custScaleX="85968">
        <dgm:presLayoutVars>
          <dgm:chMax val="0"/>
          <dgm:chPref val="0"/>
          <dgm:bulletEnabled val="1"/>
        </dgm:presLayoutVars>
      </dgm:prSet>
      <dgm:spPr/>
      <dgm:t>
        <a:bodyPr/>
        <a:lstStyle/>
        <a:p>
          <a:endParaRPr lang="en-US"/>
        </a:p>
      </dgm:t>
    </dgm:pt>
    <dgm:pt modelId="{89FD17A1-CDFF-4459-9BDE-5318444DE2F5}" type="pres">
      <dgm:prSet presAssocID="{57C5B4DE-AB4D-4567-96B2-A38F76CC0198}" presName="desTx" presStyleLbl="alignAccFollowNode1" presStyleIdx="1" presStyleCnt="3" custScaleX="85968">
        <dgm:presLayoutVars>
          <dgm:bulletEnabled val="1"/>
        </dgm:presLayoutVars>
      </dgm:prSet>
      <dgm:spPr/>
      <dgm:t>
        <a:bodyPr/>
        <a:lstStyle/>
        <a:p>
          <a:endParaRPr lang="en-US"/>
        </a:p>
      </dgm:t>
    </dgm:pt>
    <dgm:pt modelId="{520F7679-CED4-45D2-842B-7E2DB03AAC9E}" type="pres">
      <dgm:prSet presAssocID="{2C3A6D5D-1969-4A14-A19B-20C0E4B3EBD3}" presName="space" presStyleCnt="0"/>
      <dgm:spPr/>
      <dgm:t>
        <a:bodyPr/>
        <a:lstStyle/>
        <a:p>
          <a:endParaRPr lang="en-US"/>
        </a:p>
      </dgm:t>
    </dgm:pt>
    <dgm:pt modelId="{5F91C4F8-49D1-4DD0-B370-A062B4C5C66A}" type="pres">
      <dgm:prSet presAssocID="{353A9251-677E-43F5-88F9-4B407B200943}" presName="composite" presStyleCnt="0"/>
      <dgm:spPr/>
      <dgm:t>
        <a:bodyPr/>
        <a:lstStyle/>
        <a:p>
          <a:endParaRPr lang="en-US"/>
        </a:p>
      </dgm:t>
    </dgm:pt>
    <dgm:pt modelId="{F2B5DC8A-A487-4754-967A-8637F5F9E9FB}" type="pres">
      <dgm:prSet presAssocID="{353A9251-677E-43F5-88F9-4B407B200943}" presName="parTx" presStyleLbl="alignNode1" presStyleIdx="2" presStyleCnt="3">
        <dgm:presLayoutVars>
          <dgm:chMax val="0"/>
          <dgm:chPref val="0"/>
          <dgm:bulletEnabled val="1"/>
        </dgm:presLayoutVars>
      </dgm:prSet>
      <dgm:spPr/>
      <dgm:t>
        <a:bodyPr/>
        <a:lstStyle/>
        <a:p>
          <a:endParaRPr lang="en-US"/>
        </a:p>
      </dgm:t>
    </dgm:pt>
    <dgm:pt modelId="{66022ED1-C60E-4AA9-AFAD-C51492A7561E}" type="pres">
      <dgm:prSet presAssocID="{353A9251-677E-43F5-88F9-4B407B200943}" presName="desTx" presStyleLbl="alignAccFollowNode1" presStyleIdx="2" presStyleCnt="3">
        <dgm:presLayoutVars>
          <dgm:bulletEnabled val="1"/>
        </dgm:presLayoutVars>
      </dgm:prSet>
      <dgm:spPr/>
      <dgm:t>
        <a:bodyPr/>
        <a:lstStyle/>
        <a:p>
          <a:endParaRPr lang="en-US"/>
        </a:p>
      </dgm:t>
    </dgm:pt>
  </dgm:ptLst>
  <dgm:cxnLst>
    <dgm:cxn modelId="{E3A5E96C-57E9-4B7B-A5F0-B07B8ABF2F2F}" srcId="{57C5B4DE-AB4D-4567-96B2-A38F76CC0198}" destId="{1F19B466-24D5-4AAB-9719-DC9B7611B0FD}" srcOrd="0" destOrd="0" parTransId="{2FED3EAA-211A-4338-BA35-FF8C34DD80F0}" sibTransId="{51EA565F-0A6E-4AD3-9389-9A1C9BD2579B}"/>
    <dgm:cxn modelId="{EB9DD31B-BBAC-4CDF-BC2C-7FFD21CD2265}" type="presOf" srcId="{0010EE97-963D-424F-ADDF-FE9D4E098C3D}" destId="{C20AD40B-453A-496E-A10D-EA945EEFA04C}" srcOrd="0" destOrd="7" presId="urn:microsoft.com/office/officeart/2005/8/layout/hList1"/>
    <dgm:cxn modelId="{69731FC0-A2E1-4028-99A2-6B7189B61953}" type="presOf" srcId="{4746F920-B571-40E2-9829-DE11CF841D86}" destId="{89FD17A1-CDFF-4459-9BDE-5318444DE2F5}" srcOrd="0" destOrd="1" presId="urn:microsoft.com/office/officeart/2005/8/layout/hList1"/>
    <dgm:cxn modelId="{ACA8D49A-CF89-48ED-B17B-DBC6546FC22E}" type="presOf" srcId="{A8ADE1B5-580A-4E1F-A580-3EC0ABF15C7F}" destId="{C20AD40B-453A-496E-A10D-EA945EEFA04C}" srcOrd="0" destOrd="5" presId="urn:microsoft.com/office/officeart/2005/8/layout/hList1"/>
    <dgm:cxn modelId="{D24A6EA5-407A-43CE-9577-A642B7899067}" type="presOf" srcId="{0A1A1FA6-2BE3-4B05-907F-45F792036E3B}" destId="{89FD17A1-CDFF-4459-9BDE-5318444DE2F5}" srcOrd="0" destOrd="7" presId="urn:microsoft.com/office/officeart/2005/8/layout/hList1"/>
    <dgm:cxn modelId="{9C2AFB66-AF83-4AF9-915D-4BE1F7A46C49}" srcId="{57C5B4DE-AB4D-4567-96B2-A38F76CC0198}" destId="{0A1A1FA6-2BE3-4B05-907F-45F792036E3B}" srcOrd="7" destOrd="0" parTransId="{DC0FDE82-4D41-4145-8CC4-8D63C2C31D73}" sibTransId="{D2ABF3E8-D907-4581-AA55-665A28E3D8E3}"/>
    <dgm:cxn modelId="{073D48F3-E788-4AA7-9D17-94834AC5F97B}" type="presOf" srcId="{303837BE-F5A0-4B33-9FDC-4A48BD6A6B91}" destId="{89FD17A1-CDFF-4459-9BDE-5318444DE2F5}" srcOrd="0" destOrd="8" presId="urn:microsoft.com/office/officeart/2005/8/layout/hList1"/>
    <dgm:cxn modelId="{A2ABA4D3-1464-4FC2-B287-F1492627D9A8}" type="presOf" srcId="{353A9251-677E-43F5-88F9-4B407B200943}" destId="{F2B5DC8A-A487-4754-967A-8637F5F9E9FB}" srcOrd="0" destOrd="0" presId="urn:microsoft.com/office/officeart/2005/8/layout/hList1"/>
    <dgm:cxn modelId="{445BA5E7-CA63-45FC-A7FF-F5C372AB82D0}" type="presOf" srcId="{3AE9E360-EBF9-4B3E-BBF5-418FB6F0F09E}" destId="{C20AD40B-453A-496E-A10D-EA945EEFA04C}" srcOrd="0" destOrd="1" presId="urn:microsoft.com/office/officeart/2005/8/layout/hList1"/>
    <dgm:cxn modelId="{2A4365AF-DE48-45F9-AEAF-D91C694D7A08}" srcId="{353A9251-677E-43F5-88F9-4B407B200943}" destId="{2214FE15-5762-4017-ACAC-15F31D3D246F}" srcOrd="3" destOrd="0" parTransId="{D66BBF7C-FEA8-4C54-9FDE-C466219A8CE5}" sibTransId="{1089A3B4-CB0B-4D7F-8420-75191AF8ABD1}"/>
    <dgm:cxn modelId="{B67EC260-B816-4360-8D49-C0F7EA56E0B1}" type="presOf" srcId="{740D4703-8D7C-416E-A88C-8FCA15F15709}" destId="{89FD17A1-CDFF-4459-9BDE-5318444DE2F5}" srcOrd="0" destOrd="5" presId="urn:microsoft.com/office/officeart/2005/8/layout/hList1"/>
    <dgm:cxn modelId="{3975C677-C1F8-4E56-BA77-7E70DF5BB11B}" srcId="{57C5B4DE-AB4D-4567-96B2-A38F76CC0198}" destId="{D6F02050-665C-449D-BF22-12408583C8C8}" srcOrd="4" destOrd="0" parTransId="{F226668E-8859-4136-942D-1BA04A75FA96}" sibTransId="{E8030A2D-380F-47E7-9989-E23C680CA04E}"/>
    <dgm:cxn modelId="{AF3FEF51-3B40-4795-8D28-CA0596234A0E}" type="presOf" srcId="{D09837A2-1C6D-4EB7-AA34-0459D795A071}" destId="{89FD17A1-CDFF-4459-9BDE-5318444DE2F5}" srcOrd="0" destOrd="3" presId="urn:microsoft.com/office/officeart/2005/8/layout/hList1"/>
    <dgm:cxn modelId="{EC5DB9F6-EC6B-4786-97B8-C5C33BA71AF9}" srcId="{58581BF7-F414-4CF6-B372-BF30D019C0C2}" destId="{3AE9E360-EBF9-4B3E-BBF5-418FB6F0F09E}" srcOrd="0" destOrd="0" parTransId="{AF97C6B1-5A88-4956-96B0-1D86DDFFC8BA}" sibTransId="{2B2B602B-C09D-47D6-8507-8C4F1BFABA3B}"/>
    <dgm:cxn modelId="{C3667A3B-262B-49E7-8A12-FEF1BAF565A5}" srcId="{136695BD-FD40-4E9B-8994-068B71641B36}" destId="{A9A074FB-58F4-44F4-8EBE-F0982591A51F}" srcOrd="2" destOrd="0" parTransId="{739DA669-86D9-40EE-89CD-00445507D901}" sibTransId="{0DBB8FCD-0799-4D42-ADA6-201293DFBD48}"/>
    <dgm:cxn modelId="{41315660-24F0-4D66-A7E1-98BFFBE5A59C}" type="presOf" srcId="{D159743D-5CC4-4D7B-9218-FFCBB66831E9}" destId="{C20AD40B-453A-496E-A10D-EA945EEFA04C}" srcOrd="0" destOrd="2" presId="urn:microsoft.com/office/officeart/2005/8/layout/hList1"/>
    <dgm:cxn modelId="{D2C8D85F-566C-410E-A065-48C7CBC296B2}" type="presOf" srcId="{867D6F43-F58A-4076-B659-AE69F2EC6BFD}" destId="{66022ED1-C60E-4AA9-AFAD-C51492A7561E}" srcOrd="0" destOrd="4" presId="urn:microsoft.com/office/officeart/2005/8/layout/hList1"/>
    <dgm:cxn modelId="{9366C0C7-BC78-40C7-88EF-0251B4C6B062}" srcId="{57C5B4DE-AB4D-4567-96B2-A38F76CC0198}" destId="{D09837A2-1C6D-4EB7-AA34-0459D795A071}" srcOrd="3" destOrd="0" parTransId="{4FBF4448-8352-4BA5-BEFC-7940750902DA}" sibTransId="{690F3C24-D8E1-4634-885A-1E88D6CFE874}"/>
    <dgm:cxn modelId="{081845ED-BBAD-4E27-810C-F665367118DB}" srcId="{58581BF7-F414-4CF6-B372-BF30D019C0C2}" destId="{65DEEEDB-F699-4FFF-B6DD-E5D48F7A90A7}" srcOrd="3" destOrd="0" parTransId="{1C751E1B-74AF-4364-AB51-86D8BDFD24B6}" sibTransId="{5CD8DFBC-2C5B-448B-A552-ADD7F20AE1AD}"/>
    <dgm:cxn modelId="{C694C469-C27F-47B3-A5E9-EB89B5AC6E99}" type="presOf" srcId="{558D9104-5B0A-4541-BE49-2BC58A09C9CD}" destId="{66022ED1-C60E-4AA9-AFAD-C51492A7561E}" srcOrd="0" destOrd="2" presId="urn:microsoft.com/office/officeart/2005/8/layout/hList1"/>
    <dgm:cxn modelId="{91C3BB32-3D0C-41F3-A333-3E3FE9625602}" srcId="{47B64396-E3A2-4BFA-982F-28EAAECD3183}" destId="{136695BD-FD40-4E9B-8994-068B71641B36}" srcOrd="0" destOrd="0" parTransId="{6B734DD4-A0F6-4159-B7DF-93950714EE15}" sibTransId="{73C6FCE6-F3CA-486E-8CB5-8350945D8E2B}"/>
    <dgm:cxn modelId="{34FD55AC-DA38-45FC-9DC9-EB8DE92D4D79}" type="presOf" srcId="{61EAD910-7434-4713-90E9-66A80A3BFCB6}" destId="{89FD17A1-CDFF-4459-9BDE-5318444DE2F5}" srcOrd="0" destOrd="2" presId="urn:microsoft.com/office/officeart/2005/8/layout/hList1"/>
    <dgm:cxn modelId="{520E1ED7-56D3-46A7-A6FA-F67CC09332AB}" srcId="{58581BF7-F414-4CF6-B372-BF30D019C0C2}" destId="{E0171415-39B4-4D20-A0AC-40096FCAA72C}" srcOrd="2" destOrd="0" parTransId="{E530E9E1-57AF-47B2-B14C-B26D18CE6968}" sibTransId="{60967F66-2D60-4AC3-B404-86309E0C812E}"/>
    <dgm:cxn modelId="{E9E38358-3785-40AB-9810-E41F004D2668}" type="presOf" srcId="{AFA72993-5B83-4AE4-B913-8DF9590CA28F}" destId="{66022ED1-C60E-4AA9-AFAD-C51492A7561E}" srcOrd="0" destOrd="1" presId="urn:microsoft.com/office/officeart/2005/8/layout/hList1"/>
    <dgm:cxn modelId="{F5F2869A-47D9-4400-931B-F25FA4773028}" type="presOf" srcId="{D6F02050-665C-449D-BF22-12408583C8C8}" destId="{89FD17A1-CDFF-4459-9BDE-5318444DE2F5}" srcOrd="0" destOrd="4" presId="urn:microsoft.com/office/officeart/2005/8/layout/hList1"/>
    <dgm:cxn modelId="{E7EA98DA-0EAE-43DE-9488-EEC0B8D72E99}" srcId="{58581BF7-F414-4CF6-B372-BF30D019C0C2}" destId="{D159743D-5CC4-4D7B-9218-FFCBB66831E9}" srcOrd="1" destOrd="0" parTransId="{7FAEB30A-EBD9-43EC-B61E-74226054AA38}" sibTransId="{3D4A03A3-1F79-45C3-BE14-7A99A159DB60}"/>
    <dgm:cxn modelId="{AB3D2A69-5E01-4AE6-8648-B1947F9F1C68}" srcId="{57C5B4DE-AB4D-4567-96B2-A38F76CC0198}" destId="{740D4703-8D7C-416E-A88C-8FCA15F15709}" srcOrd="5" destOrd="0" parTransId="{561ECCB5-DC91-433C-9047-362690C00583}" sibTransId="{F10A23FC-1F99-4778-851A-D9E28ADC8B36}"/>
    <dgm:cxn modelId="{2DB8FBD5-CE3C-403F-AC27-258A0F1FD267}" type="presOf" srcId="{58581BF7-F414-4CF6-B372-BF30D019C0C2}" destId="{C20AD40B-453A-496E-A10D-EA945EEFA04C}" srcOrd="0" destOrd="0" presId="urn:microsoft.com/office/officeart/2005/8/layout/hList1"/>
    <dgm:cxn modelId="{B6DB6B13-5F2F-4E91-B960-F684DC5A381E}" srcId="{353A9251-677E-43F5-88F9-4B407B200943}" destId="{AFA72993-5B83-4AE4-B913-8DF9590CA28F}" srcOrd="1" destOrd="0" parTransId="{007D5870-21C3-4327-B9BD-47446C4EC10D}" sibTransId="{A1709B56-7726-4239-8F4D-606CA7C82E2C}"/>
    <dgm:cxn modelId="{BB59037E-DED4-478E-A312-2C8389EC5E62}" type="presOf" srcId="{1F19B466-24D5-4AAB-9719-DC9B7611B0FD}" destId="{89FD17A1-CDFF-4459-9BDE-5318444DE2F5}" srcOrd="0" destOrd="0" presId="urn:microsoft.com/office/officeart/2005/8/layout/hList1"/>
    <dgm:cxn modelId="{40110D5C-AB58-420C-B5A6-33C588D506B0}" srcId="{136695BD-FD40-4E9B-8994-068B71641B36}" destId="{58581BF7-F414-4CF6-B372-BF30D019C0C2}" srcOrd="0" destOrd="0" parTransId="{7845D953-3D4C-4D4E-96D0-F052EDA04FC0}" sibTransId="{6D2EAE57-D57D-4561-9381-A25CF4204621}"/>
    <dgm:cxn modelId="{E935AA1A-3406-403C-9755-8D7FEC55B986}" srcId="{136695BD-FD40-4E9B-8994-068B71641B36}" destId="{A8ADE1B5-580A-4E1F-A580-3EC0ABF15C7F}" srcOrd="1" destOrd="0" parTransId="{FF73356E-7E39-4586-BC15-8197C195E953}" sibTransId="{304B4DC7-0ED3-4685-BCAB-37C7881D2AEF}"/>
    <dgm:cxn modelId="{C073AF02-0AE4-48EF-BDFF-20365D238939}" type="presOf" srcId="{65DEEEDB-F699-4FFF-B6DD-E5D48F7A90A7}" destId="{C20AD40B-453A-496E-A10D-EA945EEFA04C}" srcOrd="0" destOrd="4" presId="urn:microsoft.com/office/officeart/2005/8/layout/hList1"/>
    <dgm:cxn modelId="{AD4AF1C7-4961-4C33-9138-D71EDB4A075D}" srcId="{57C5B4DE-AB4D-4567-96B2-A38F76CC0198}" destId="{7C01CFC6-9064-41D5-B412-A96207B57BD3}" srcOrd="6" destOrd="0" parTransId="{D63955BC-C76A-4379-A81B-2FEF1A0E7FB3}" sibTransId="{853C6BAD-CDEC-4917-AD5A-BB84B7865206}"/>
    <dgm:cxn modelId="{45980B6B-EFF0-4A37-BAFF-B135D0D0C8E4}" srcId="{136695BD-FD40-4E9B-8994-068B71641B36}" destId="{0010EE97-963D-424F-ADDF-FE9D4E098C3D}" srcOrd="3" destOrd="0" parTransId="{27129E70-C001-4B61-8715-5131B346F1F9}" sibTransId="{4AF21DE0-B73D-45A6-973D-544C54517008}"/>
    <dgm:cxn modelId="{C9450BE3-FA36-4A99-881E-845C30BF0A9D}" srcId="{47B64396-E3A2-4BFA-982F-28EAAECD3183}" destId="{353A9251-677E-43F5-88F9-4B407B200943}" srcOrd="2" destOrd="0" parTransId="{011D7657-C944-4687-9094-10BA0E73F8EA}" sibTransId="{C3E67705-18DA-4A77-A9CF-F4727B6C433E}"/>
    <dgm:cxn modelId="{2956183D-EA43-442C-A5D0-25DF77C956FE}" type="presOf" srcId="{47B64396-E3A2-4BFA-982F-28EAAECD3183}" destId="{58640FB9-4E2D-4687-B5E1-B5698B927ADC}" srcOrd="0" destOrd="0" presId="urn:microsoft.com/office/officeart/2005/8/layout/hList1"/>
    <dgm:cxn modelId="{9491B6CB-5B35-4C16-82AB-04E6581B26F4}" srcId="{57C5B4DE-AB4D-4567-96B2-A38F76CC0198}" destId="{303837BE-F5A0-4B33-9FDC-4A48BD6A6B91}" srcOrd="8" destOrd="0" parTransId="{14968364-C47A-4773-8D35-E7CD85C85C45}" sibTransId="{8D491463-BF9B-45CA-B9A5-B6D9EA5522D7}"/>
    <dgm:cxn modelId="{962AC36F-51A2-43D0-A02F-48B34EBA00FC}" type="presOf" srcId="{136695BD-FD40-4E9B-8994-068B71641B36}" destId="{48302158-5669-4883-A75A-087BFCBA5DBE}" srcOrd="0" destOrd="0" presId="urn:microsoft.com/office/officeart/2005/8/layout/hList1"/>
    <dgm:cxn modelId="{6152D665-67BE-4927-8A1A-B69D5DA8FFC5}" srcId="{47B64396-E3A2-4BFA-982F-28EAAECD3183}" destId="{57C5B4DE-AB4D-4567-96B2-A38F76CC0198}" srcOrd="1" destOrd="0" parTransId="{F6D4FB44-3570-4BF7-9E1B-12D396B3E0EC}" sibTransId="{2C3A6D5D-1969-4A14-A19B-20C0E4B3EBD3}"/>
    <dgm:cxn modelId="{400203F1-3A8C-4036-89DB-9BB9D006CD8F}" srcId="{353A9251-677E-43F5-88F9-4B407B200943}" destId="{B59605D7-0B5E-4917-82F0-DF45960E2EE1}" srcOrd="0" destOrd="0" parTransId="{D8BD7022-31C1-416B-A31C-BBDAB122D98B}" sibTransId="{64FFCED6-C2F8-43D9-AB91-75FF08551160}"/>
    <dgm:cxn modelId="{AC5029D8-09F6-4CB5-B6F1-002B1C13FC25}" type="presOf" srcId="{E0171415-39B4-4D20-A0AC-40096FCAA72C}" destId="{C20AD40B-453A-496E-A10D-EA945EEFA04C}" srcOrd="0" destOrd="3" presId="urn:microsoft.com/office/officeart/2005/8/layout/hList1"/>
    <dgm:cxn modelId="{7B70ADC9-B99E-4D97-BA97-9A09F174A9FC}" srcId="{57C5B4DE-AB4D-4567-96B2-A38F76CC0198}" destId="{4746F920-B571-40E2-9829-DE11CF841D86}" srcOrd="1" destOrd="0" parTransId="{E4648F6C-57EC-45D2-B590-CCF102F1372C}" sibTransId="{4641298B-EF3F-496F-AC2D-501EDB26AFCA}"/>
    <dgm:cxn modelId="{B0B57E04-BD90-414F-9430-004D0648E862}" type="presOf" srcId="{57C5B4DE-AB4D-4567-96B2-A38F76CC0198}" destId="{52AD051F-398F-41DC-9C90-1BE055D3D550}" srcOrd="0" destOrd="0" presId="urn:microsoft.com/office/officeart/2005/8/layout/hList1"/>
    <dgm:cxn modelId="{5E25E236-BF1B-4EFB-B7CA-1A846522E06C}" type="presOf" srcId="{7C01CFC6-9064-41D5-B412-A96207B57BD3}" destId="{89FD17A1-CDFF-4459-9BDE-5318444DE2F5}" srcOrd="0" destOrd="6" presId="urn:microsoft.com/office/officeart/2005/8/layout/hList1"/>
    <dgm:cxn modelId="{B374E2E8-AEDA-455B-B06A-534AADEF7465}" type="presOf" srcId="{2214FE15-5762-4017-ACAC-15F31D3D246F}" destId="{66022ED1-C60E-4AA9-AFAD-C51492A7561E}" srcOrd="0" destOrd="3" presId="urn:microsoft.com/office/officeart/2005/8/layout/hList1"/>
    <dgm:cxn modelId="{07FF1FCD-1D3B-4D83-82D5-778255C5D21B}" srcId="{353A9251-677E-43F5-88F9-4B407B200943}" destId="{867D6F43-F58A-4076-B659-AE69F2EC6BFD}" srcOrd="4" destOrd="0" parTransId="{3DC68DFB-46B3-4507-A3BF-9AABBE15288D}" sibTransId="{9716F158-9EB1-4851-BA3F-3EE07FFE10E8}"/>
    <dgm:cxn modelId="{528EEA8F-1B39-4C55-8B08-29B238C25BCF}" type="presOf" srcId="{B59605D7-0B5E-4917-82F0-DF45960E2EE1}" destId="{66022ED1-C60E-4AA9-AFAD-C51492A7561E}" srcOrd="0" destOrd="0" presId="urn:microsoft.com/office/officeart/2005/8/layout/hList1"/>
    <dgm:cxn modelId="{A587DCE4-2730-48E9-9AAB-13404110B5CD}" type="presOf" srcId="{A9A074FB-58F4-44F4-8EBE-F0982591A51F}" destId="{C20AD40B-453A-496E-A10D-EA945EEFA04C}" srcOrd="0" destOrd="6" presId="urn:microsoft.com/office/officeart/2005/8/layout/hList1"/>
    <dgm:cxn modelId="{2514589D-CD94-4F16-BA2F-BFE32207A2EC}" srcId="{57C5B4DE-AB4D-4567-96B2-A38F76CC0198}" destId="{61EAD910-7434-4713-90E9-66A80A3BFCB6}" srcOrd="2" destOrd="0" parTransId="{A78914DF-7B1E-4CD0-A909-AC66E4E1B4D2}" sibTransId="{D255BB63-FAE4-444F-A484-E3C3A110F6B9}"/>
    <dgm:cxn modelId="{B76B018C-18E2-4BC4-9A02-6B9330DBCBAF}" srcId="{353A9251-677E-43F5-88F9-4B407B200943}" destId="{558D9104-5B0A-4541-BE49-2BC58A09C9CD}" srcOrd="2" destOrd="0" parTransId="{E4AF3B1E-D017-4937-9F5F-4D586AA1CD42}" sibTransId="{6234626E-F9EA-479B-8F99-12E9FBDE5BE6}"/>
    <dgm:cxn modelId="{CAB93E53-A461-4A23-8ECF-19707B11EAD0}" type="presParOf" srcId="{58640FB9-4E2D-4687-B5E1-B5698B927ADC}" destId="{650DA3B0-8544-40BB-BFFB-C99F44552A4F}" srcOrd="0" destOrd="0" presId="urn:microsoft.com/office/officeart/2005/8/layout/hList1"/>
    <dgm:cxn modelId="{C7B55D45-7E67-46ED-9B07-3D5EC9600F1C}" type="presParOf" srcId="{650DA3B0-8544-40BB-BFFB-C99F44552A4F}" destId="{48302158-5669-4883-A75A-087BFCBA5DBE}" srcOrd="0" destOrd="0" presId="urn:microsoft.com/office/officeart/2005/8/layout/hList1"/>
    <dgm:cxn modelId="{8B38D4FC-E0D7-4971-827C-86C43DCDFDC7}" type="presParOf" srcId="{650DA3B0-8544-40BB-BFFB-C99F44552A4F}" destId="{C20AD40B-453A-496E-A10D-EA945EEFA04C}" srcOrd="1" destOrd="0" presId="urn:microsoft.com/office/officeart/2005/8/layout/hList1"/>
    <dgm:cxn modelId="{20C949F3-510C-4064-8A64-7FC2D1F29A41}" type="presParOf" srcId="{58640FB9-4E2D-4687-B5E1-B5698B927ADC}" destId="{7A612F4E-61E9-4338-9536-28A85253B4CF}" srcOrd="1" destOrd="0" presId="urn:microsoft.com/office/officeart/2005/8/layout/hList1"/>
    <dgm:cxn modelId="{DBF11DEC-7B3B-48C6-B230-9839E78F0437}" type="presParOf" srcId="{58640FB9-4E2D-4687-B5E1-B5698B927ADC}" destId="{64C4EE7E-3460-422B-9D59-C27D8CCA49C9}" srcOrd="2" destOrd="0" presId="urn:microsoft.com/office/officeart/2005/8/layout/hList1"/>
    <dgm:cxn modelId="{BDFFF621-CA8A-4DAB-BC55-89386547BAAE}" type="presParOf" srcId="{64C4EE7E-3460-422B-9D59-C27D8CCA49C9}" destId="{52AD051F-398F-41DC-9C90-1BE055D3D550}" srcOrd="0" destOrd="0" presId="urn:microsoft.com/office/officeart/2005/8/layout/hList1"/>
    <dgm:cxn modelId="{7E12004A-8C1F-404F-A0BF-898133291270}" type="presParOf" srcId="{64C4EE7E-3460-422B-9D59-C27D8CCA49C9}" destId="{89FD17A1-CDFF-4459-9BDE-5318444DE2F5}" srcOrd="1" destOrd="0" presId="urn:microsoft.com/office/officeart/2005/8/layout/hList1"/>
    <dgm:cxn modelId="{694A69D9-C3E3-46B3-B343-6CFD84FC8280}" type="presParOf" srcId="{58640FB9-4E2D-4687-B5E1-B5698B927ADC}" destId="{520F7679-CED4-45D2-842B-7E2DB03AAC9E}" srcOrd="3" destOrd="0" presId="urn:microsoft.com/office/officeart/2005/8/layout/hList1"/>
    <dgm:cxn modelId="{3F9CC555-BFA3-4AAB-A969-0D6424D3D7DF}" type="presParOf" srcId="{58640FB9-4E2D-4687-B5E1-B5698B927ADC}" destId="{5F91C4F8-49D1-4DD0-B370-A062B4C5C66A}" srcOrd="4" destOrd="0" presId="urn:microsoft.com/office/officeart/2005/8/layout/hList1"/>
    <dgm:cxn modelId="{A50456DE-70B8-4ED0-B371-BD49749EB4E0}" type="presParOf" srcId="{5F91C4F8-49D1-4DD0-B370-A062B4C5C66A}" destId="{F2B5DC8A-A487-4754-967A-8637F5F9E9FB}" srcOrd="0" destOrd="0" presId="urn:microsoft.com/office/officeart/2005/8/layout/hList1"/>
    <dgm:cxn modelId="{5CE4A985-AF27-4D2C-ACDD-D458C6B6268C}" type="presParOf" srcId="{5F91C4F8-49D1-4DD0-B370-A062B4C5C66A}" destId="{66022ED1-C60E-4AA9-AFAD-C51492A7561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F3ABAF24-65A1-4B0E-9856-C6E16FA9824A}">
      <dgm:prSet phldrT="[Text]"/>
      <dgm:spPr/>
      <dgm:t>
        <a:bodyPr/>
        <a:lstStyle/>
        <a:p>
          <a:r>
            <a:rPr lang="en-US" dirty="0" smtClean="0">
              <a:latin typeface="Arial" panose="020B0604020202020204" pitchFamily="34" charset="0"/>
              <a:cs typeface="Arial" panose="020B0604020202020204" pitchFamily="34" charset="0"/>
            </a:rPr>
            <a:t>Establishing principles and values for data governance assists with:</a:t>
          </a: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dgm:t>
        <a:bodyPr/>
        <a:lstStyle/>
        <a:p>
          <a:r>
            <a:rPr lang="en-US" dirty="0" smtClean="0">
              <a:latin typeface="Arial" panose="020B0604020202020204" pitchFamily="34" charset="0"/>
              <a:cs typeface="Arial" panose="020B0604020202020204" pitchFamily="34" charset="0"/>
            </a:rPr>
            <a:t>Initial design and implementation</a:t>
          </a: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dgm:t>
        <a:bodyPr/>
        <a:lstStyle/>
        <a:p>
          <a:r>
            <a:rPr lang="en-US" dirty="0" smtClean="0">
              <a:latin typeface="Arial" panose="020B0604020202020204" pitchFamily="34" charset="0"/>
              <a:cs typeface="Arial" panose="020B0604020202020204" pitchFamily="34" charset="0"/>
            </a:rPr>
            <a:t>Maintaining focus</a:t>
          </a:r>
          <a:endParaRPr lang="en-US" dirty="0">
            <a:latin typeface="Arial" panose="020B0604020202020204" pitchFamily="34" charset="0"/>
            <a:cs typeface="Arial" panose="020B0604020202020204" pitchFamily="34" charset="0"/>
          </a:endParaRP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dgm:t>
        <a:bodyPr/>
        <a:lstStyle/>
        <a:p>
          <a:r>
            <a:rPr lang="en-US" dirty="0" smtClean="0"/>
            <a:t>Navigating difficult situations</a:t>
          </a:r>
          <a:endParaRPr lang="en-US" dirty="0">
            <a:latin typeface="Arial" panose="020B0604020202020204" pitchFamily="34" charset="0"/>
            <a:cs typeface="Arial" panose="020B0604020202020204" pitchFamily="34" charset="0"/>
          </a:endParaRP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014F4DEF-7895-498D-8337-90FE456DE60D}">
      <dgm:prSet phldrT="[Text]"/>
      <dgm:spPr/>
      <dgm:t>
        <a:bodyPr/>
        <a:lstStyle/>
        <a:p>
          <a:r>
            <a:rPr lang="en-US" dirty="0" smtClean="0">
              <a:latin typeface="Arial" panose="020B0604020202020204" pitchFamily="34" charset="0"/>
              <a:cs typeface="Arial" panose="020B0604020202020204" pitchFamily="34" charset="0"/>
            </a:rPr>
            <a:t>Answering critics</a:t>
          </a:r>
        </a:p>
      </dgm:t>
    </dgm:pt>
    <dgm:pt modelId="{B2FCCDA5-8E0F-4CD3-B77B-BCE1C81E615B}" type="parTrans" cxnId="{135D0F3B-4FD9-414A-8CC0-54E1EC572376}">
      <dgm:prSet/>
      <dgm:spPr/>
      <dgm:t>
        <a:bodyPr/>
        <a:lstStyle/>
        <a:p>
          <a:endParaRPr lang="en-US"/>
        </a:p>
      </dgm:t>
    </dgm:pt>
    <dgm:pt modelId="{16EFA5FD-760F-4784-ADBC-06F23F1F0B56}" type="sibTrans" cxnId="{135D0F3B-4FD9-414A-8CC0-54E1EC572376}">
      <dgm:prSet/>
      <dgm:spPr/>
      <dgm:t>
        <a:bodyPr/>
        <a:lstStyle/>
        <a:p>
          <a:endParaRPr lang="en-US"/>
        </a:p>
      </dgm:t>
    </dgm:pt>
    <dgm:pt modelId="{36A67BCC-599C-4C76-8629-84B2952162CA}" type="pres">
      <dgm:prSet presAssocID="{3400A87B-7CD0-4A7B-9202-57B8B9008550}" presName="composite" presStyleCnt="0">
        <dgm:presLayoutVars>
          <dgm:chMax val="1"/>
          <dgm:dir/>
          <dgm:resizeHandles val="exact"/>
        </dgm:presLayoutVars>
      </dgm:prSet>
      <dgm:spPr/>
      <dgm:t>
        <a:bodyPr/>
        <a:lstStyle/>
        <a:p>
          <a:endParaRPr lang="en-US"/>
        </a:p>
      </dgm:t>
    </dgm:pt>
    <dgm:pt modelId="{889DB012-34CE-42F0-9C9B-A930198E244D}" type="pres">
      <dgm:prSet presAssocID="{F3ABAF24-65A1-4B0E-9856-C6E16FA9824A}" presName="roof" presStyleLbl="dkBgShp" presStyleIdx="0" presStyleCnt="2" custLinFactNeighborY="2762"/>
      <dgm:spPr/>
      <dgm:t>
        <a:bodyPr/>
        <a:lstStyle/>
        <a:p>
          <a:endParaRPr lang="en-US"/>
        </a:p>
      </dgm:t>
    </dgm:pt>
    <dgm:pt modelId="{BCF67C31-183A-48E0-B467-7E78BEFF4FDF}" type="pres">
      <dgm:prSet presAssocID="{F3ABAF24-65A1-4B0E-9856-C6E16FA9824A}" presName="pillars" presStyleCnt="0"/>
      <dgm:spPr/>
      <dgm:t>
        <a:bodyPr/>
        <a:lstStyle/>
        <a:p>
          <a:endParaRPr lang="en-US"/>
        </a:p>
      </dgm:t>
    </dgm:pt>
    <dgm:pt modelId="{FCEECF9B-D0AE-436B-AB93-4AAC016D9A24}" type="pres">
      <dgm:prSet presAssocID="{F3ABAF24-65A1-4B0E-9856-C6E16FA9824A}" presName="pillar1" presStyleLbl="node1" presStyleIdx="0" presStyleCnt="4">
        <dgm:presLayoutVars>
          <dgm:bulletEnabled val="1"/>
        </dgm:presLayoutVars>
      </dgm:prSet>
      <dgm:spPr/>
      <dgm:t>
        <a:bodyPr/>
        <a:lstStyle/>
        <a:p>
          <a:endParaRPr lang="en-US"/>
        </a:p>
      </dgm:t>
    </dgm:pt>
    <dgm:pt modelId="{8C815296-D759-472E-9C95-BA223D68C449}" type="pres">
      <dgm:prSet presAssocID="{014F4DEF-7895-498D-8337-90FE456DE60D}" presName="pillarX" presStyleLbl="node1" presStyleIdx="1" presStyleCnt="4">
        <dgm:presLayoutVars>
          <dgm:bulletEnabled val="1"/>
        </dgm:presLayoutVars>
      </dgm:prSet>
      <dgm:spPr/>
      <dgm:t>
        <a:bodyPr/>
        <a:lstStyle/>
        <a:p>
          <a:endParaRPr lang="en-US"/>
        </a:p>
      </dgm:t>
    </dgm:pt>
    <dgm:pt modelId="{A648EED2-9F4E-488B-8D69-44A581516947}" type="pres">
      <dgm:prSet presAssocID="{96780575-888D-428E-8B4D-F5C9E9819F0E}" presName="pillarX" presStyleLbl="node1" presStyleIdx="2" presStyleCnt="4">
        <dgm:presLayoutVars>
          <dgm:bulletEnabled val="1"/>
        </dgm:presLayoutVars>
      </dgm:prSet>
      <dgm:spPr/>
      <dgm:t>
        <a:bodyPr/>
        <a:lstStyle/>
        <a:p>
          <a:endParaRPr lang="en-US"/>
        </a:p>
      </dgm:t>
    </dgm:pt>
    <dgm:pt modelId="{39EFBFA5-514F-49AF-AD1A-1E5191012DB3}" type="pres">
      <dgm:prSet presAssocID="{0BDAFBE7-E9F6-477B-9A89-1B2E0B4A45CF}" presName="pillarX" presStyleLbl="node1" presStyleIdx="3" presStyleCnt="4">
        <dgm:presLayoutVars>
          <dgm:bulletEnabled val="1"/>
        </dgm:presLayoutVars>
      </dgm:prSet>
      <dgm:spPr/>
      <dgm:t>
        <a:bodyPr/>
        <a:lstStyle/>
        <a:p>
          <a:endParaRPr lang="en-US"/>
        </a:p>
      </dgm:t>
    </dgm:pt>
    <dgm:pt modelId="{C2467C43-691E-44AC-9842-965F49625127}" type="pres">
      <dgm:prSet presAssocID="{F3ABAF24-65A1-4B0E-9856-C6E16FA9824A}" presName="base" presStyleLbl="dkBgShp" presStyleIdx="1" presStyleCnt="2"/>
      <dgm:spPr/>
      <dgm:t>
        <a:bodyPr/>
        <a:lstStyle/>
        <a:p>
          <a:endParaRPr lang="en-US"/>
        </a:p>
      </dgm:t>
    </dgm:pt>
  </dgm:ptLst>
  <dgm:cxnLst>
    <dgm:cxn modelId="{7CCF25CB-9EBB-4745-8094-464DFBE164F3}" type="presOf" srcId="{96780575-888D-428E-8B4D-F5C9E9819F0E}" destId="{A648EED2-9F4E-488B-8D69-44A581516947}" srcOrd="0" destOrd="0" presId="urn:microsoft.com/office/officeart/2005/8/layout/hList3"/>
    <dgm:cxn modelId="{D136ED90-A4A2-4EB0-A210-B39F1F556919}" type="presOf" srcId="{014F4DEF-7895-498D-8337-90FE456DE60D}" destId="{8C815296-D759-472E-9C95-BA223D68C449}" srcOrd="0" destOrd="0" presId="urn:microsoft.com/office/officeart/2005/8/layout/hList3"/>
    <dgm:cxn modelId="{6412398D-D742-404C-9C99-7CE0B8E2302F}" srcId="{F3ABAF24-65A1-4B0E-9856-C6E16FA9824A}" destId="{1074C04C-8E37-4064-BFB9-A74951CDFEDE}" srcOrd="0" destOrd="0" parTransId="{28B9B12F-C9EF-4B04-BE72-64BFB48D1878}" sibTransId="{0D512A9B-CA69-4826-9044-751D7462EB9D}"/>
    <dgm:cxn modelId="{56ED6FD0-418B-446D-A45D-79629D267A99}" type="presOf" srcId="{1074C04C-8E37-4064-BFB9-A74951CDFEDE}" destId="{FCEECF9B-D0AE-436B-AB93-4AAC016D9A24}" srcOrd="0" destOrd="0" presId="urn:microsoft.com/office/officeart/2005/8/layout/hList3"/>
    <dgm:cxn modelId="{A5386B09-D1F1-484B-BD09-C121B05CA72E}" srcId="{F3ABAF24-65A1-4B0E-9856-C6E16FA9824A}" destId="{0BDAFBE7-E9F6-477B-9A89-1B2E0B4A45CF}" srcOrd="3" destOrd="0" parTransId="{BFB66DA3-BED8-4CC5-A1F3-4451DBCF652A}" sibTransId="{98EE9352-3528-4E34-B6FE-F0D11D83F6DC}"/>
    <dgm:cxn modelId="{3A1A55DC-0BDB-4ED3-9044-1D8FADA3F1CB}" srcId="{3400A87B-7CD0-4A7B-9202-57B8B9008550}" destId="{F3ABAF24-65A1-4B0E-9856-C6E16FA9824A}" srcOrd="0" destOrd="0" parTransId="{15540B80-90C5-464F-AFBB-CF51117507CE}" sibTransId="{71ABBCEE-81D4-4E3C-B82D-29546CC57948}"/>
    <dgm:cxn modelId="{135D0F3B-4FD9-414A-8CC0-54E1EC572376}" srcId="{F3ABAF24-65A1-4B0E-9856-C6E16FA9824A}" destId="{014F4DEF-7895-498D-8337-90FE456DE60D}" srcOrd="1" destOrd="0" parTransId="{B2FCCDA5-8E0F-4CD3-B77B-BCE1C81E615B}" sibTransId="{16EFA5FD-760F-4784-ADBC-06F23F1F0B56}"/>
    <dgm:cxn modelId="{8C313CB0-9517-4563-ADBE-3563A2140BA4}" type="presOf" srcId="{3400A87B-7CD0-4A7B-9202-57B8B9008550}" destId="{36A67BCC-599C-4C76-8629-84B2952162CA}" srcOrd="0" destOrd="0" presId="urn:microsoft.com/office/officeart/2005/8/layout/hList3"/>
    <dgm:cxn modelId="{32043A14-6412-4D96-AED2-7F7356DCBF06}" type="presOf" srcId="{F3ABAF24-65A1-4B0E-9856-C6E16FA9824A}" destId="{889DB012-34CE-42F0-9C9B-A930198E244D}" srcOrd="0" destOrd="0" presId="urn:microsoft.com/office/officeart/2005/8/layout/hList3"/>
    <dgm:cxn modelId="{964A088D-0A33-40C0-9A0D-8B54C8081D63}" srcId="{F3ABAF24-65A1-4B0E-9856-C6E16FA9824A}" destId="{96780575-888D-428E-8B4D-F5C9E9819F0E}" srcOrd="2" destOrd="0" parTransId="{9D2DFFA8-EA9C-477F-8377-E1D10057537C}" sibTransId="{8513EE78-2148-493D-8F14-9EA7F13979FF}"/>
    <dgm:cxn modelId="{29D7EE1C-619A-4A26-92C2-C4769240172D}" type="presOf" srcId="{0BDAFBE7-E9F6-477B-9A89-1B2E0B4A45CF}" destId="{39EFBFA5-514F-49AF-AD1A-1E5191012DB3}" srcOrd="0" destOrd="0" presId="urn:microsoft.com/office/officeart/2005/8/layout/hList3"/>
    <dgm:cxn modelId="{004FE72C-7342-4E1C-B36F-B3B2495EAC7B}" type="presParOf" srcId="{36A67BCC-599C-4C76-8629-84B2952162CA}" destId="{889DB012-34CE-42F0-9C9B-A930198E244D}" srcOrd="0" destOrd="0" presId="urn:microsoft.com/office/officeart/2005/8/layout/hList3"/>
    <dgm:cxn modelId="{D1640CE8-1573-43C3-8E49-58908C94D6BC}" type="presParOf" srcId="{36A67BCC-599C-4C76-8629-84B2952162CA}" destId="{BCF67C31-183A-48E0-B467-7E78BEFF4FDF}" srcOrd="1" destOrd="0" presId="urn:microsoft.com/office/officeart/2005/8/layout/hList3"/>
    <dgm:cxn modelId="{F80A7756-D1BF-4BD3-842E-EF8751370AD2}" type="presParOf" srcId="{BCF67C31-183A-48E0-B467-7E78BEFF4FDF}" destId="{FCEECF9B-D0AE-436B-AB93-4AAC016D9A24}" srcOrd="0" destOrd="0" presId="urn:microsoft.com/office/officeart/2005/8/layout/hList3"/>
    <dgm:cxn modelId="{1701F72B-B0ED-4678-9CB1-8F9AA8EAA336}" type="presParOf" srcId="{BCF67C31-183A-48E0-B467-7E78BEFF4FDF}" destId="{8C815296-D759-472E-9C95-BA223D68C449}" srcOrd="1" destOrd="0" presId="urn:microsoft.com/office/officeart/2005/8/layout/hList3"/>
    <dgm:cxn modelId="{935E3C1A-E411-4B2C-AFD1-A8A73E41B918}" type="presParOf" srcId="{BCF67C31-183A-48E0-B467-7E78BEFF4FDF}" destId="{A648EED2-9F4E-488B-8D69-44A581516947}" srcOrd="2" destOrd="0" presId="urn:microsoft.com/office/officeart/2005/8/layout/hList3"/>
    <dgm:cxn modelId="{BAC1CE18-CA34-4B0F-AC1B-59DF78C0C57D}" type="presParOf" srcId="{BCF67C31-183A-48E0-B467-7E78BEFF4FDF}" destId="{39EFBFA5-514F-49AF-AD1A-1E5191012DB3}" srcOrd="3" destOrd="0" presId="urn:microsoft.com/office/officeart/2005/8/layout/hList3"/>
    <dgm:cxn modelId="{2749B5FC-7BF6-45E7-BF12-0E9A85FCE13F}" type="presParOf" srcId="{36A67BCC-599C-4C76-8629-84B2952162CA}" destId="{C2467C43-691E-44AC-9842-965F4962512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1124A6D4-0681-4935-B0E7-DBA56739EE2D}">
      <dgm:prSet phldrT="[Text]"/>
      <dgm:spPr/>
      <dgm:t>
        <a:bodyPr/>
        <a:lstStyle/>
        <a:p>
          <a:r>
            <a:rPr lang="en-US" dirty="0" smtClean="0"/>
            <a:t>Consistency of data in its sourcing and in its vocabulary, definitions, and taxonomies</a:t>
          </a:r>
          <a:endParaRPr lang="en-US" dirty="0"/>
        </a:p>
      </dgm:t>
    </dgm:pt>
    <dgm:pt modelId="{42A45AF9-D31D-4D9B-8971-6FAD7E79E74A}" type="parTrans" cxnId="{690363C2-1909-47C2-9705-3ABDC6C64677}">
      <dgm:prSet/>
      <dgm:spPr/>
      <dgm:t>
        <a:bodyPr/>
        <a:lstStyle/>
        <a:p>
          <a:endParaRPr lang="en-US"/>
        </a:p>
      </dgm:t>
    </dgm:pt>
    <dgm:pt modelId="{FD4D0192-7018-4799-87C0-C29BB26A308C}" type="sibTrans" cxnId="{690363C2-1909-47C2-9705-3ABDC6C64677}">
      <dgm:prSet/>
      <dgm:spPr/>
      <dgm:t>
        <a:bodyPr/>
        <a:lstStyle/>
        <a:p>
          <a:endParaRPr lang="en-US"/>
        </a:p>
      </dgm:t>
    </dgm:pt>
    <dgm:pt modelId="{F4A18330-5207-44CD-A29E-D93C0FF24129}">
      <dgm:prSet/>
      <dgm:spPr/>
      <dgm:t>
        <a:bodyPr/>
        <a:lstStyle/>
        <a:p>
          <a:r>
            <a:rPr lang="en-US" dirty="0" smtClean="0"/>
            <a:t>Quality which is proactively assessed and standards applied</a:t>
          </a:r>
          <a:endParaRPr lang="en-US" dirty="0"/>
        </a:p>
      </dgm:t>
    </dgm:pt>
    <dgm:pt modelId="{DB48D1F0-7398-45A6-945B-9C3DA9341C86}" type="parTrans" cxnId="{40124E1F-903D-45D2-B312-C8CCB42A5068}">
      <dgm:prSet/>
      <dgm:spPr/>
      <dgm:t>
        <a:bodyPr/>
        <a:lstStyle/>
        <a:p>
          <a:endParaRPr lang="en-US"/>
        </a:p>
      </dgm:t>
    </dgm:pt>
    <dgm:pt modelId="{15686FD1-E1CD-4265-9337-25856C92B8FC}" type="sibTrans" cxnId="{40124E1F-903D-45D2-B312-C8CCB42A5068}">
      <dgm:prSet/>
      <dgm:spPr/>
      <dgm:t>
        <a:bodyPr/>
        <a:lstStyle/>
        <a:p>
          <a:endParaRPr lang="en-US"/>
        </a:p>
      </dgm:t>
    </dgm:pt>
    <dgm:pt modelId="{61BFB8B1-06F5-470E-B3B6-E814E340C835}">
      <dgm:prSet/>
      <dgm:spPr/>
      <dgm:t>
        <a:bodyPr/>
        <a:lstStyle/>
        <a:p>
          <a:r>
            <a:rPr lang="en-US" dirty="0" smtClean="0"/>
            <a:t>Ownership and accountability defined across the data lifecycle and recorded in the information asset register</a:t>
          </a:r>
          <a:endParaRPr lang="en-US" dirty="0"/>
        </a:p>
      </dgm:t>
    </dgm:pt>
    <dgm:pt modelId="{F173A749-A4E2-4241-B175-3A96E8300450}" type="parTrans" cxnId="{6B9CA4E2-7518-42D3-A0E9-4F97E1034E19}">
      <dgm:prSet/>
      <dgm:spPr/>
      <dgm:t>
        <a:bodyPr/>
        <a:lstStyle/>
        <a:p>
          <a:endParaRPr lang="en-US"/>
        </a:p>
      </dgm:t>
    </dgm:pt>
    <dgm:pt modelId="{7B2C35D5-F7C5-4411-8B92-D55D1BEF6F97}" type="sibTrans" cxnId="{6B9CA4E2-7518-42D3-A0E9-4F97E1034E19}">
      <dgm:prSet/>
      <dgm:spPr/>
      <dgm:t>
        <a:bodyPr/>
        <a:lstStyle/>
        <a:p>
          <a:endParaRPr lang="en-US"/>
        </a:p>
      </dgm:t>
    </dgm:pt>
    <dgm:pt modelId="{30880CA7-A630-41FD-B5EF-FFF62CE4FB2C}">
      <dgm:prSet/>
      <dgm:spPr/>
      <dgm:t>
        <a:bodyPr/>
        <a:lstStyle/>
        <a:p>
          <a:r>
            <a:rPr lang="en-US" dirty="0" smtClean="0"/>
            <a:t>Business alignment which ensures that data is regarded and treated as a key business asset</a:t>
          </a:r>
          <a:endParaRPr lang="en-US" dirty="0"/>
        </a:p>
      </dgm:t>
    </dgm:pt>
    <dgm:pt modelId="{EFBDFB21-18E6-475F-831D-66A21BCC4BE4}" type="parTrans" cxnId="{358F6BBF-7B4B-49B2-AB20-C3BD3F895799}">
      <dgm:prSet/>
      <dgm:spPr/>
      <dgm:t>
        <a:bodyPr/>
        <a:lstStyle/>
        <a:p>
          <a:endParaRPr lang="en-US"/>
        </a:p>
      </dgm:t>
    </dgm:pt>
    <dgm:pt modelId="{DCD9F081-219B-4558-9118-1A7493560A48}" type="sibTrans" cxnId="{358F6BBF-7B4B-49B2-AB20-C3BD3F895799}">
      <dgm:prSet/>
      <dgm:spPr/>
      <dgm:t>
        <a:bodyPr/>
        <a:lstStyle/>
        <a:p>
          <a:endParaRPr lang="en-US"/>
        </a:p>
      </dgm:t>
    </dgm:pt>
    <dgm:pt modelId="{C489C02C-DD08-40F9-8522-0F55771168FD}">
      <dgm:prSet/>
      <dgm:spPr/>
      <dgm:t>
        <a:bodyPr/>
        <a:lstStyle/>
        <a:p>
          <a:r>
            <a:rPr lang="en-US" dirty="0" smtClean="0"/>
            <a:t>Access to relevant users, kept secure through access control</a:t>
          </a:r>
          <a:endParaRPr lang="en-US" dirty="0"/>
        </a:p>
      </dgm:t>
    </dgm:pt>
    <dgm:pt modelId="{293B095D-9A09-4EC7-8110-813760DAC9AC}" type="parTrans" cxnId="{E15C7952-5656-46DB-B8F5-2AFA47898397}">
      <dgm:prSet/>
      <dgm:spPr/>
      <dgm:t>
        <a:bodyPr/>
        <a:lstStyle/>
        <a:p>
          <a:endParaRPr lang="en-US"/>
        </a:p>
      </dgm:t>
    </dgm:pt>
    <dgm:pt modelId="{0AF0E49B-221C-481B-BDB5-B92D7BC92F6B}" type="sibTrans" cxnId="{E15C7952-5656-46DB-B8F5-2AFA47898397}">
      <dgm:prSet/>
      <dgm:spPr/>
      <dgm:t>
        <a:bodyPr/>
        <a:lstStyle/>
        <a:p>
          <a:endParaRPr lang="en-US"/>
        </a:p>
      </dgm:t>
    </dgm:pt>
    <dgm:pt modelId="{5386A731-BF34-4C9B-817F-5C527A6BBC42}">
      <dgm:prSet/>
      <dgm:spPr/>
      <dgm:t>
        <a:bodyPr/>
        <a:lstStyle/>
        <a:p>
          <a:r>
            <a:rPr lang="en-US" dirty="0" smtClean="0"/>
            <a:t>Providing trusted insight</a:t>
          </a:r>
          <a:endParaRPr lang="en-US" dirty="0"/>
        </a:p>
      </dgm:t>
    </dgm:pt>
    <dgm:pt modelId="{5FCC2A5C-07A4-4048-BFA1-F22EAA3E230C}" type="parTrans" cxnId="{DF4E2DC3-0E8C-476B-92C1-32B85ECC77E8}">
      <dgm:prSet/>
      <dgm:spPr/>
      <dgm:t>
        <a:bodyPr/>
        <a:lstStyle/>
        <a:p>
          <a:endParaRPr lang="en-US"/>
        </a:p>
      </dgm:t>
    </dgm:pt>
    <dgm:pt modelId="{F1769907-3451-4A71-8B37-D507F9A6C7E4}" type="sibTrans" cxnId="{DF4E2DC3-0E8C-476B-92C1-32B85ECC77E8}">
      <dgm:prSet/>
      <dgm:spPr/>
      <dgm:t>
        <a:bodyPr/>
        <a:lstStyle/>
        <a:p>
          <a:endParaRPr lang="en-US"/>
        </a:p>
      </dgm:t>
    </dgm:pt>
    <dgm:pt modelId="{36B89F80-FDC0-46B0-831E-A6653C960D26}" type="pres">
      <dgm:prSet presAssocID="{B4BDCDA5-460A-4684-B1D0-8CEC2DFAFD2E}" presName="diagram" presStyleCnt="0">
        <dgm:presLayoutVars>
          <dgm:dir/>
          <dgm:resizeHandles val="exact"/>
        </dgm:presLayoutVars>
      </dgm:prSet>
      <dgm:spPr/>
      <dgm:t>
        <a:bodyPr/>
        <a:lstStyle/>
        <a:p>
          <a:endParaRPr lang="en-US"/>
        </a:p>
      </dgm:t>
    </dgm:pt>
    <dgm:pt modelId="{DD085B8C-7476-430F-B7B5-8095AFD129BC}" type="pres">
      <dgm:prSet presAssocID="{1124A6D4-0681-4935-B0E7-DBA56739EE2D}" presName="node" presStyleLbl="node1" presStyleIdx="0" presStyleCnt="6">
        <dgm:presLayoutVars>
          <dgm:bulletEnabled val="1"/>
        </dgm:presLayoutVars>
      </dgm:prSet>
      <dgm:spPr/>
      <dgm:t>
        <a:bodyPr/>
        <a:lstStyle/>
        <a:p>
          <a:endParaRPr lang="en-US"/>
        </a:p>
      </dgm:t>
    </dgm:pt>
    <dgm:pt modelId="{05F3A9D4-2550-4CBA-8E27-01B898BB4A0A}" type="pres">
      <dgm:prSet presAssocID="{FD4D0192-7018-4799-87C0-C29BB26A308C}" presName="sibTrans" presStyleCnt="0"/>
      <dgm:spPr/>
      <dgm:t>
        <a:bodyPr/>
        <a:lstStyle/>
        <a:p>
          <a:endParaRPr lang="en-US"/>
        </a:p>
      </dgm:t>
    </dgm:pt>
    <dgm:pt modelId="{0C6B4AB2-1FCC-4C1E-8866-C76F801DE9B1}" type="pres">
      <dgm:prSet presAssocID="{F4A18330-5207-44CD-A29E-D93C0FF24129}" presName="node" presStyleLbl="node1" presStyleIdx="1" presStyleCnt="6">
        <dgm:presLayoutVars>
          <dgm:bulletEnabled val="1"/>
        </dgm:presLayoutVars>
      </dgm:prSet>
      <dgm:spPr/>
      <dgm:t>
        <a:bodyPr/>
        <a:lstStyle/>
        <a:p>
          <a:endParaRPr lang="en-US"/>
        </a:p>
      </dgm:t>
    </dgm:pt>
    <dgm:pt modelId="{0AC8D885-4A19-4BA8-AF0B-E06945C351BF}" type="pres">
      <dgm:prSet presAssocID="{15686FD1-E1CD-4265-9337-25856C92B8FC}" presName="sibTrans" presStyleCnt="0"/>
      <dgm:spPr/>
      <dgm:t>
        <a:bodyPr/>
        <a:lstStyle/>
        <a:p>
          <a:endParaRPr lang="en-US"/>
        </a:p>
      </dgm:t>
    </dgm:pt>
    <dgm:pt modelId="{0C0C1B28-5F52-49D2-80D0-03BD32D3A384}" type="pres">
      <dgm:prSet presAssocID="{61BFB8B1-06F5-470E-B3B6-E814E340C835}" presName="node" presStyleLbl="node1" presStyleIdx="2" presStyleCnt="6">
        <dgm:presLayoutVars>
          <dgm:bulletEnabled val="1"/>
        </dgm:presLayoutVars>
      </dgm:prSet>
      <dgm:spPr/>
      <dgm:t>
        <a:bodyPr/>
        <a:lstStyle/>
        <a:p>
          <a:endParaRPr lang="en-US"/>
        </a:p>
      </dgm:t>
    </dgm:pt>
    <dgm:pt modelId="{7904B8F3-30B8-454A-A5A8-F421837778F7}" type="pres">
      <dgm:prSet presAssocID="{7B2C35D5-F7C5-4411-8B92-D55D1BEF6F97}" presName="sibTrans" presStyleCnt="0"/>
      <dgm:spPr/>
      <dgm:t>
        <a:bodyPr/>
        <a:lstStyle/>
        <a:p>
          <a:endParaRPr lang="en-US"/>
        </a:p>
      </dgm:t>
    </dgm:pt>
    <dgm:pt modelId="{828F7577-1414-4E86-9676-061B31D9B2A2}" type="pres">
      <dgm:prSet presAssocID="{30880CA7-A630-41FD-B5EF-FFF62CE4FB2C}" presName="node" presStyleLbl="node1" presStyleIdx="3" presStyleCnt="6">
        <dgm:presLayoutVars>
          <dgm:bulletEnabled val="1"/>
        </dgm:presLayoutVars>
      </dgm:prSet>
      <dgm:spPr/>
      <dgm:t>
        <a:bodyPr/>
        <a:lstStyle/>
        <a:p>
          <a:endParaRPr lang="en-US"/>
        </a:p>
      </dgm:t>
    </dgm:pt>
    <dgm:pt modelId="{851D3747-BE6A-4DFD-95BD-E6DB1F071761}" type="pres">
      <dgm:prSet presAssocID="{DCD9F081-219B-4558-9118-1A7493560A48}" presName="sibTrans" presStyleCnt="0"/>
      <dgm:spPr/>
      <dgm:t>
        <a:bodyPr/>
        <a:lstStyle/>
        <a:p>
          <a:endParaRPr lang="en-US"/>
        </a:p>
      </dgm:t>
    </dgm:pt>
    <dgm:pt modelId="{2F7F3687-A003-4F6E-83C9-D90ADB71430B}" type="pres">
      <dgm:prSet presAssocID="{C489C02C-DD08-40F9-8522-0F55771168FD}" presName="node" presStyleLbl="node1" presStyleIdx="4" presStyleCnt="6">
        <dgm:presLayoutVars>
          <dgm:bulletEnabled val="1"/>
        </dgm:presLayoutVars>
      </dgm:prSet>
      <dgm:spPr/>
      <dgm:t>
        <a:bodyPr/>
        <a:lstStyle/>
        <a:p>
          <a:endParaRPr lang="en-US"/>
        </a:p>
      </dgm:t>
    </dgm:pt>
    <dgm:pt modelId="{374FEEC1-E51C-4C76-B428-DBCD40847D54}" type="pres">
      <dgm:prSet presAssocID="{0AF0E49B-221C-481B-BDB5-B92D7BC92F6B}" presName="sibTrans" presStyleCnt="0"/>
      <dgm:spPr/>
      <dgm:t>
        <a:bodyPr/>
        <a:lstStyle/>
        <a:p>
          <a:endParaRPr lang="en-US"/>
        </a:p>
      </dgm:t>
    </dgm:pt>
    <dgm:pt modelId="{5531F143-C422-49A1-9707-7CE6289DDF1F}" type="pres">
      <dgm:prSet presAssocID="{5386A731-BF34-4C9B-817F-5C527A6BBC42}" presName="node" presStyleLbl="node1" presStyleIdx="5" presStyleCnt="6">
        <dgm:presLayoutVars>
          <dgm:bulletEnabled val="1"/>
        </dgm:presLayoutVars>
      </dgm:prSet>
      <dgm:spPr/>
      <dgm:t>
        <a:bodyPr/>
        <a:lstStyle/>
        <a:p>
          <a:endParaRPr lang="en-US"/>
        </a:p>
      </dgm:t>
    </dgm:pt>
  </dgm:ptLst>
  <dgm:cxnLst>
    <dgm:cxn modelId="{76B9BE6F-A07F-4993-B8BF-1B559850B164}" type="presOf" srcId="{5386A731-BF34-4C9B-817F-5C527A6BBC42}" destId="{5531F143-C422-49A1-9707-7CE6289DDF1F}" srcOrd="0" destOrd="0" presId="urn:microsoft.com/office/officeart/2005/8/layout/default"/>
    <dgm:cxn modelId="{03504CF7-23C1-4CA3-B57F-A028BA5288B8}" type="presOf" srcId="{30880CA7-A630-41FD-B5EF-FFF62CE4FB2C}" destId="{828F7577-1414-4E86-9676-061B31D9B2A2}" srcOrd="0" destOrd="0" presId="urn:microsoft.com/office/officeart/2005/8/layout/default"/>
    <dgm:cxn modelId="{80B3C3BE-FA20-4BB7-B809-AE8B2FE0EC9B}" type="presOf" srcId="{61BFB8B1-06F5-470E-B3B6-E814E340C835}" destId="{0C0C1B28-5F52-49D2-80D0-03BD32D3A384}" srcOrd="0" destOrd="0" presId="urn:microsoft.com/office/officeart/2005/8/layout/default"/>
    <dgm:cxn modelId="{DF4E2DC3-0E8C-476B-92C1-32B85ECC77E8}" srcId="{B4BDCDA5-460A-4684-B1D0-8CEC2DFAFD2E}" destId="{5386A731-BF34-4C9B-817F-5C527A6BBC42}" srcOrd="5" destOrd="0" parTransId="{5FCC2A5C-07A4-4048-BFA1-F22EAA3E230C}" sibTransId="{F1769907-3451-4A71-8B37-D507F9A6C7E4}"/>
    <dgm:cxn modelId="{6B9CA4E2-7518-42D3-A0E9-4F97E1034E19}" srcId="{B4BDCDA5-460A-4684-B1D0-8CEC2DFAFD2E}" destId="{61BFB8B1-06F5-470E-B3B6-E814E340C835}" srcOrd="2" destOrd="0" parTransId="{F173A749-A4E2-4241-B175-3A96E8300450}" sibTransId="{7B2C35D5-F7C5-4411-8B92-D55D1BEF6F97}"/>
    <dgm:cxn modelId="{B6287256-8BD6-48FE-ADA1-6FBD3E557DF1}" type="presOf" srcId="{C489C02C-DD08-40F9-8522-0F55771168FD}" destId="{2F7F3687-A003-4F6E-83C9-D90ADB71430B}" srcOrd="0" destOrd="0" presId="urn:microsoft.com/office/officeart/2005/8/layout/default"/>
    <dgm:cxn modelId="{690363C2-1909-47C2-9705-3ABDC6C64677}" srcId="{B4BDCDA5-460A-4684-B1D0-8CEC2DFAFD2E}" destId="{1124A6D4-0681-4935-B0E7-DBA56739EE2D}" srcOrd="0" destOrd="0" parTransId="{42A45AF9-D31D-4D9B-8971-6FAD7E79E74A}" sibTransId="{FD4D0192-7018-4799-87C0-C29BB26A308C}"/>
    <dgm:cxn modelId="{4CE60317-F2FD-4357-81D8-3EE6370A0E88}" type="presOf" srcId="{B4BDCDA5-460A-4684-B1D0-8CEC2DFAFD2E}" destId="{36B89F80-FDC0-46B0-831E-A6653C960D26}" srcOrd="0" destOrd="0" presId="urn:microsoft.com/office/officeart/2005/8/layout/default"/>
    <dgm:cxn modelId="{24ECD5E8-5926-42BF-929C-565F36A7D4BA}" type="presOf" srcId="{F4A18330-5207-44CD-A29E-D93C0FF24129}" destId="{0C6B4AB2-1FCC-4C1E-8866-C76F801DE9B1}" srcOrd="0" destOrd="0" presId="urn:microsoft.com/office/officeart/2005/8/layout/default"/>
    <dgm:cxn modelId="{40124E1F-903D-45D2-B312-C8CCB42A5068}" srcId="{B4BDCDA5-460A-4684-B1D0-8CEC2DFAFD2E}" destId="{F4A18330-5207-44CD-A29E-D93C0FF24129}" srcOrd="1" destOrd="0" parTransId="{DB48D1F0-7398-45A6-945B-9C3DA9341C86}" sibTransId="{15686FD1-E1CD-4265-9337-25856C92B8FC}"/>
    <dgm:cxn modelId="{358F6BBF-7B4B-49B2-AB20-C3BD3F895799}" srcId="{B4BDCDA5-460A-4684-B1D0-8CEC2DFAFD2E}" destId="{30880CA7-A630-41FD-B5EF-FFF62CE4FB2C}" srcOrd="3" destOrd="0" parTransId="{EFBDFB21-18E6-475F-831D-66A21BCC4BE4}" sibTransId="{DCD9F081-219B-4558-9118-1A7493560A48}"/>
    <dgm:cxn modelId="{E15C7952-5656-46DB-B8F5-2AFA47898397}" srcId="{B4BDCDA5-460A-4684-B1D0-8CEC2DFAFD2E}" destId="{C489C02C-DD08-40F9-8522-0F55771168FD}" srcOrd="4" destOrd="0" parTransId="{293B095D-9A09-4EC7-8110-813760DAC9AC}" sibTransId="{0AF0E49B-221C-481B-BDB5-B92D7BC92F6B}"/>
    <dgm:cxn modelId="{637F100E-C9E4-4716-9EF8-6CBBE4C52668}" type="presOf" srcId="{1124A6D4-0681-4935-B0E7-DBA56739EE2D}" destId="{DD085B8C-7476-430F-B7B5-8095AFD129BC}" srcOrd="0" destOrd="0" presId="urn:microsoft.com/office/officeart/2005/8/layout/default"/>
    <dgm:cxn modelId="{7F38C325-7F02-428D-AF6A-AAE7AE1761C4}" type="presParOf" srcId="{36B89F80-FDC0-46B0-831E-A6653C960D26}" destId="{DD085B8C-7476-430F-B7B5-8095AFD129BC}" srcOrd="0" destOrd="0" presId="urn:microsoft.com/office/officeart/2005/8/layout/default"/>
    <dgm:cxn modelId="{99965B04-1FBA-4E6B-9545-94CEC7FC7BAC}" type="presParOf" srcId="{36B89F80-FDC0-46B0-831E-A6653C960D26}" destId="{05F3A9D4-2550-4CBA-8E27-01B898BB4A0A}" srcOrd="1" destOrd="0" presId="urn:microsoft.com/office/officeart/2005/8/layout/default"/>
    <dgm:cxn modelId="{FD0D5829-ACE0-4D11-82E1-CD24CBE0F273}" type="presParOf" srcId="{36B89F80-FDC0-46B0-831E-A6653C960D26}" destId="{0C6B4AB2-1FCC-4C1E-8866-C76F801DE9B1}" srcOrd="2" destOrd="0" presId="urn:microsoft.com/office/officeart/2005/8/layout/default"/>
    <dgm:cxn modelId="{BACBE00E-F94D-4A43-8BBE-A58FBAF8F4E8}" type="presParOf" srcId="{36B89F80-FDC0-46B0-831E-A6653C960D26}" destId="{0AC8D885-4A19-4BA8-AF0B-E06945C351BF}" srcOrd="3" destOrd="0" presId="urn:microsoft.com/office/officeart/2005/8/layout/default"/>
    <dgm:cxn modelId="{112DE7F3-2955-4944-9E91-9C04DB9DCEA8}" type="presParOf" srcId="{36B89F80-FDC0-46B0-831E-A6653C960D26}" destId="{0C0C1B28-5F52-49D2-80D0-03BD32D3A384}" srcOrd="4" destOrd="0" presId="urn:microsoft.com/office/officeart/2005/8/layout/default"/>
    <dgm:cxn modelId="{23340694-8D40-4D90-8D08-53DEDBE8D273}" type="presParOf" srcId="{36B89F80-FDC0-46B0-831E-A6653C960D26}" destId="{7904B8F3-30B8-454A-A5A8-F421837778F7}" srcOrd="5" destOrd="0" presId="urn:microsoft.com/office/officeart/2005/8/layout/default"/>
    <dgm:cxn modelId="{788AF802-9FF7-4E3D-A573-F3E98977E5D9}" type="presParOf" srcId="{36B89F80-FDC0-46B0-831E-A6653C960D26}" destId="{828F7577-1414-4E86-9676-061B31D9B2A2}" srcOrd="6" destOrd="0" presId="urn:microsoft.com/office/officeart/2005/8/layout/default"/>
    <dgm:cxn modelId="{DBC0E19D-AC9F-48FE-BA7D-EBA42C6FEED6}" type="presParOf" srcId="{36B89F80-FDC0-46B0-831E-A6653C960D26}" destId="{851D3747-BE6A-4DFD-95BD-E6DB1F071761}" srcOrd="7" destOrd="0" presId="urn:microsoft.com/office/officeart/2005/8/layout/default"/>
    <dgm:cxn modelId="{A1678A9B-0047-4E2C-923B-97577EDF2A8B}" type="presParOf" srcId="{36B89F80-FDC0-46B0-831E-A6653C960D26}" destId="{2F7F3687-A003-4F6E-83C9-D90ADB71430B}" srcOrd="8" destOrd="0" presId="urn:microsoft.com/office/officeart/2005/8/layout/default"/>
    <dgm:cxn modelId="{4A3EA59B-C16B-4429-81CD-2400898C7521}" type="presParOf" srcId="{36B89F80-FDC0-46B0-831E-A6653C960D26}" destId="{374FEEC1-E51C-4C76-B428-DBCD40847D54}" srcOrd="9" destOrd="0" presId="urn:microsoft.com/office/officeart/2005/8/layout/default"/>
    <dgm:cxn modelId="{852E0C5D-4983-4E21-898C-7C6E2402215F}" type="presParOf" srcId="{36B89F80-FDC0-46B0-831E-A6653C960D26}" destId="{5531F143-C422-49A1-9707-7CE6289DDF1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BD513-4E94-42BE-8A67-CDA3D7029A78}">
      <dsp:nvSpPr>
        <dsp:cNvPr id="0" name=""/>
        <dsp:cNvSpPr/>
      </dsp:nvSpPr>
      <dsp:spPr>
        <a:xfrm>
          <a:off x="-5550431" y="-849759"/>
          <a:ext cx="6608588" cy="6608588"/>
        </a:xfrm>
        <a:prstGeom prst="blockArc">
          <a:avLst>
            <a:gd name="adj1" fmla="val 18900000"/>
            <a:gd name="adj2" fmla="val 2700000"/>
            <a:gd name="adj3" fmla="val 327"/>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356F0D-B346-4693-9793-5B758EEFC995}">
      <dsp:nvSpPr>
        <dsp:cNvPr id="0" name=""/>
        <dsp:cNvSpPr/>
      </dsp:nvSpPr>
      <dsp:spPr>
        <a:xfrm>
          <a:off x="394391" y="258511"/>
          <a:ext cx="9975265" cy="516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3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Data governance concepts and major aspects</a:t>
          </a:r>
          <a:endParaRPr lang="en-US" sz="2800" kern="1200" dirty="0"/>
        </a:p>
      </dsp:txBody>
      <dsp:txXfrm>
        <a:off x="394391" y="258511"/>
        <a:ext cx="9975265" cy="516826"/>
      </dsp:txXfrm>
    </dsp:sp>
    <dsp:sp modelId="{5A1AE0FE-221E-4D8B-8393-18F971FF9D92}">
      <dsp:nvSpPr>
        <dsp:cNvPr id="0" name=""/>
        <dsp:cNvSpPr/>
      </dsp:nvSpPr>
      <dsp:spPr>
        <a:xfrm>
          <a:off x="71374" y="193908"/>
          <a:ext cx="646033" cy="64603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66CA9-0FAD-4BD8-A640-35350C2ACFC1}">
      <dsp:nvSpPr>
        <dsp:cNvPr id="0" name=""/>
        <dsp:cNvSpPr/>
      </dsp:nvSpPr>
      <dsp:spPr>
        <a:xfrm>
          <a:off x="819517" y="1033653"/>
          <a:ext cx="9550140" cy="516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3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Selling data governance to senior leadership</a:t>
          </a:r>
          <a:endParaRPr lang="en-US" sz="2800" kern="1200" dirty="0"/>
        </a:p>
      </dsp:txBody>
      <dsp:txXfrm>
        <a:off x="819517" y="1033653"/>
        <a:ext cx="9550140" cy="516826"/>
      </dsp:txXfrm>
    </dsp:sp>
    <dsp:sp modelId="{1954ABF3-D658-4A83-A72D-59254C5AC5DD}">
      <dsp:nvSpPr>
        <dsp:cNvPr id="0" name=""/>
        <dsp:cNvSpPr/>
      </dsp:nvSpPr>
      <dsp:spPr>
        <a:xfrm>
          <a:off x="496500" y="969050"/>
          <a:ext cx="646033" cy="64603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15922-C8EC-40FA-AF3C-9F77DC0B1CA2}">
      <dsp:nvSpPr>
        <dsp:cNvPr id="0" name=""/>
        <dsp:cNvSpPr/>
      </dsp:nvSpPr>
      <dsp:spPr>
        <a:xfrm>
          <a:off x="1013916" y="1808795"/>
          <a:ext cx="9355741" cy="516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3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Characteristics of a data governance system</a:t>
          </a:r>
          <a:endParaRPr lang="en-US" sz="2800" kern="1200" dirty="0"/>
        </a:p>
      </dsp:txBody>
      <dsp:txXfrm>
        <a:off x="1013916" y="1808795"/>
        <a:ext cx="9355741" cy="516826"/>
      </dsp:txXfrm>
    </dsp:sp>
    <dsp:sp modelId="{E0E606FF-A7FF-4B00-A0BF-69BED5A2519D}">
      <dsp:nvSpPr>
        <dsp:cNvPr id="0" name=""/>
        <dsp:cNvSpPr/>
      </dsp:nvSpPr>
      <dsp:spPr>
        <a:xfrm>
          <a:off x="690899" y="1744192"/>
          <a:ext cx="646033" cy="64603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475DC-3C4B-4EDA-AF7D-65C12A8DA986}">
      <dsp:nvSpPr>
        <dsp:cNvPr id="0" name=""/>
        <dsp:cNvSpPr/>
      </dsp:nvSpPr>
      <dsp:spPr>
        <a:xfrm>
          <a:off x="1013916" y="2583446"/>
          <a:ext cx="9355741" cy="516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3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Maturity models</a:t>
          </a:r>
          <a:endParaRPr lang="en-US" sz="2800" kern="1200" dirty="0"/>
        </a:p>
      </dsp:txBody>
      <dsp:txXfrm>
        <a:off x="1013916" y="2583446"/>
        <a:ext cx="9355741" cy="516826"/>
      </dsp:txXfrm>
    </dsp:sp>
    <dsp:sp modelId="{C1CBE3A9-9BE5-48C3-9168-C97FAABCAE43}">
      <dsp:nvSpPr>
        <dsp:cNvPr id="0" name=""/>
        <dsp:cNvSpPr/>
      </dsp:nvSpPr>
      <dsp:spPr>
        <a:xfrm>
          <a:off x="690899" y="2518843"/>
          <a:ext cx="646033" cy="64603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9756F-9F17-41D0-9B55-859C33E10A17}">
      <dsp:nvSpPr>
        <dsp:cNvPr id="0" name=""/>
        <dsp:cNvSpPr/>
      </dsp:nvSpPr>
      <dsp:spPr>
        <a:xfrm>
          <a:off x="819517" y="3358588"/>
          <a:ext cx="9550140" cy="516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3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Change management in a college or university</a:t>
          </a:r>
          <a:endParaRPr lang="en-US" sz="2800" kern="1200" dirty="0"/>
        </a:p>
      </dsp:txBody>
      <dsp:txXfrm>
        <a:off x="819517" y="3358588"/>
        <a:ext cx="9550140" cy="516826"/>
      </dsp:txXfrm>
    </dsp:sp>
    <dsp:sp modelId="{9E3A4A0A-FFD2-493C-8B4C-4099F41BDD34}">
      <dsp:nvSpPr>
        <dsp:cNvPr id="0" name=""/>
        <dsp:cNvSpPr/>
      </dsp:nvSpPr>
      <dsp:spPr>
        <a:xfrm>
          <a:off x="496500" y="3293985"/>
          <a:ext cx="646033" cy="64603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945F1-3092-4E82-BC84-49C40DA6FFA8}">
      <dsp:nvSpPr>
        <dsp:cNvPr id="0" name=""/>
        <dsp:cNvSpPr/>
      </dsp:nvSpPr>
      <dsp:spPr>
        <a:xfrm>
          <a:off x="394391" y="4133730"/>
          <a:ext cx="9975265" cy="51682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231"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Technological “solutions”</a:t>
          </a:r>
          <a:endParaRPr lang="en-US" sz="2800" kern="1200" dirty="0"/>
        </a:p>
      </dsp:txBody>
      <dsp:txXfrm>
        <a:off x="394391" y="4133730"/>
        <a:ext cx="9975265" cy="516826"/>
      </dsp:txXfrm>
    </dsp:sp>
    <dsp:sp modelId="{D215E033-5845-4A8D-A6FB-0C0C47885A2A}">
      <dsp:nvSpPr>
        <dsp:cNvPr id="0" name=""/>
        <dsp:cNvSpPr/>
      </dsp:nvSpPr>
      <dsp:spPr>
        <a:xfrm>
          <a:off x="71374" y="4069127"/>
          <a:ext cx="646033" cy="64603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7B832-0F23-44C9-BFF7-5A45D173275E}">
      <dsp:nvSpPr>
        <dsp:cNvPr id="0" name=""/>
        <dsp:cNvSpPr/>
      </dsp:nvSpPr>
      <dsp:spPr>
        <a:xfrm>
          <a:off x="0" y="39740"/>
          <a:ext cx="10515600" cy="226395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Data governance is a system to improve the effectiveness of the organization, not an activity for its own sake</a:t>
          </a:r>
          <a:endParaRPr lang="en-US" sz="4300" kern="1200" dirty="0"/>
        </a:p>
      </dsp:txBody>
      <dsp:txXfrm>
        <a:off x="110517" y="150257"/>
        <a:ext cx="10294566" cy="2042916"/>
      </dsp:txXfrm>
    </dsp:sp>
    <dsp:sp modelId="{33110BA2-298A-4D9A-B61A-3464EFC9BE9C}">
      <dsp:nvSpPr>
        <dsp:cNvPr id="0" name=""/>
        <dsp:cNvSpPr/>
      </dsp:nvSpPr>
      <dsp:spPr>
        <a:xfrm>
          <a:off x="0" y="2427531"/>
          <a:ext cx="10515600" cy="226395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Anchor data governance to mission when justifying need or presenting structure</a:t>
          </a:r>
          <a:endParaRPr lang="en-US" sz="4300" kern="1200" dirty="0"/>
        </a:p>
      </dsp:txBody>
      <dsp:txXfrm>
        <a:off x="110517" y="2538048"/>
        <a:ext cx="10294566" cy="2042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3407C-178E-427B-ADFE-16D483A08FD7}">
      <dsp:nvSpPr>
        <dsp:cNvPr id="0" name=""/>
        <dsp:cNvSpPr/>
      </dsp:nvSpPr>
      <dsp:spPr>
        <a:xfrm>
          <a:off x="1960628" y="951233"/>
          <a:ext cx="2228895" cy="86036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VP Council</a:t>
          </a:r>
          <a:endParaRPr lang="en-US" sz="1600" kern="1200" dirty="0">
            <a:latin typeface="Arial" panose="020B0604020202020204" pitchFamily="34" charset="0"/>
            <a:cs typeface="Arial" panose="020B0604020202020204" pitchFamily="34" charset="0"/>
          </a:endParaRPr>
        </a:p>
      </dsp:txBody>
      <dsp:txXfrm>
        <a:off x="1985827" y="976432"/>
        <a:ext cx="2178497" cy="809966"/>
      </dsp:txXfrm>
    </dsp:sp>
    <dsp:sp modelId="{41D6E8F3-2094-402F-9AE0-A478C62B59B2}">
      <dsp:nvSpPr>
        <dsp:cNvPr id="0" name=""/>
        <dsp:cNvSpPr/>
      </dsp:nvSpPr>
      <dsp:spPr>
        <a:xfrm>
          <a:off x="3029356" y="1811597"/>
          <a:ext cx="91440" cy="256974"/>
        </a:xfrm>
        <a:custGeom>
          <a:avLst/>
          <a:gdLst/>
          <a:ahLst/>
          <a:cxnLst/>
          <a:rect l="0" t="0" r="0" b="0"/>
          <a:pathLst>
            <a:path>
              <a:moveTo>
                <a:pt x="45720" y="0"/>
              </a:moveTo>
              <a:lnTo>
                <a:pt x="45720" y="256974"/>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5DEEE1-FD9C-48B9-99BE-5BE0718ABAED}">
      <dsp:nvSpPr>
        <dsp:cNvPr id="0" name=""/>
        <dsp:cNvSpPr/>
      </dsp:nvSpPr>
      <dsp:spPr>
        <a:xfrm>
          <a:off x="1589144" y="2068572"/>
          <a:ext cx="2971864" cy="86036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Data Governance Council</a:t>
          </a:r>
          <a:endParaRPr lang="en-US" sz="1600" kern="1200" dirty="0">
            <a:latin typeface="Arial" panose="020B0604020202020204" pitchFamily="34" charset="0"/>
            <a:cs typeface="Arial" panose="020B0604020202020204" pitchFamily="34" charset="0"/>
          </a:endParaRPr>
        </a:p>
      </dsp:txBody>
      <dsp:txXfrm>
        <a:off x="1614343" y="2093771"/>
        <a:ext cx="2921466" cy="809966"/>
      </dsp:txXfrm>
    </dsp:sp>
    <dsp:sp modelId="{721BE582-FAD7-4B7E-A047-C6268775CD4C}">
      <dsp:nvSpPr>
        <dsp:cNvPr id="0" name=""/>
        <dsp:cNvSpPr/>
      </dsp:nvSpPr>
      <dsp:spPr>
        <a:xfrm>
          <a:off x="963676" y="2928936"/>
          <a:ext cx="2111399" cy="256974"/>
        </a:xfrm>
        <a:custGeom>
          <a:avLst/>
          <a:gdLst/>
          <a:ahLst/>
          <a:cxnLst/>
          <a:rect l="0" t="0" r="0" b="0"/>
          <a:pathLst>
            <a:path>
              <a:moveTo>
                <a:pt x="2111399" y="0"/>
              </a:moveTo>
              <a:lnTo>
                <a:pt x="2111399" y="128487"/>
              </a:lnTo>
              <a:lnTo>
                <a:pt x="0" y="128487"/>
              </a:lnTo>
              <a:lnTo>
                <a:pt x="0" y="25697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7F3BFC-3E41-4B92-A750-38FA2C0CDDC4}">
      <dsp:nvSpPr>
        <dsp:cNvPr id="0" name=""/>
        <dsp:cNvSpPr/>
      </dsp:nvSpPr>
      <dsp:spPr>
        <a:xfrm>
          <a:off x="235187" y="3185910"/>
          <a:ext cx="1456979" cy="86036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Finance</a:t>
          </a:r>
          <a:endParaRPr lang="en-US" sz="1600" kern="1200" dirty="0">
            <a:latin typeface="Arial" panose="020B0604020202020204" pitchFamily="34" charset="0"/>
            <a:cs typeface="Arial" panose="020B0604020202020204" pitchFamily="34" charset="0"/>
          </a:endParaRPr>
        </a:p>
      </dsp:txBody>
      <dsp:txXfrm>
        <a:off x="260386" y="3211109"/>
        <a:ext cx="1406581" cy="809966"/>
      </dsp:txXfrm>
    </dsp:sp>
    <dsp:sp modelId="{DC24BFAE-659B-449A-A62B-4AD9E4BBAB77}">
      <dsp:nvSpPr>
        <dsp:cNvPr id="0" name=""/>
        <dsp:cNvSpPr/>
      </dsp:nvSpPr>
      <dsp:spPr>
        <a:xfrm>
          <a:off x="917956" y="4046274"/>
          <a:ext cx="91440" cy="256974"/>
        </a:xfrm>
        <a:custGeom>
          <a:avLst/>
          <a:gdLst/>
          <a:ahLst/>
          <a:cxnLst/>
          <a:rect l="0" t="0" r="0" b="0"/>
          <a:pathLst>
            <a:path>
              <a:moveTo>
                <a:pt x="45720" y="0"/>
              </a:moveTo>
              <a:lnTo>
                <a:pt x="45720" y="25697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4AF146-ABDE-4833-B08A-7840AE54B9B8}">
      <dsp:nvSpPr>
        <dsp:cNvPr id="0" name=""/>
        <dsp:cNvSpPr/>
      </dsp:nvSpPr>
      <dsp:spPr>
        <a:xfrm>
          <a:off x="2189" y="4303249"/>
          <a:ext cx="1922973" cy="86036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Data Stewards</a:t>
          </a:r>
          <a:endParaRPr lang="en-US" sz="1600" kern="1200" dirty="0">
            <a:latin typeface="Arial" panose="020B0604020202020204" pitchFamily="34" charset="0"/>
            <a:cs typeface="Arial" panose="020B0604020202020204" pitchFamily="34" charset="0"/>
          </a:endParaRPr>
        </a:p>
      </dsp:txBody>
      <dsp:txXfrm>
        <a:off x="27388" y="4328448"/>
        <a:ext cx="1872575" cy="809966"/>
      </dsp:txXfrm>
    </dsp:sp>
    <dsp:sp modelId="{30ABE041-9C3A-443E-B475-130756712019}">
      <dsp:nvSpPr>
        <dsp:cNvPr id="0" name=""/>
        <dsp:cNvSpPr/>
      </dsp:nvSpPr>
      <dsp:spPr>
        <a:xfrm>
          <a:off x="3029356" y="2928936"/>
          <a:ext cx="91440" cy="256974"/>
        </a:xfrm>
        <a:custGeom>
          <a:avLst/>
          <a:gdLst/>
          <a:ahLst/>
          <a:cxnLst/>
          <a:rect l="0" t="0" r="0" b="0"/>
          <a:pathLst>
            <a:path>
              <a:moveTo>
                <a:pt x="45720" y="0"/>
              </a:moveTo>
              <a:lnTo>
                <a:pt x="45720" y="128487"/>
              </a:lnTo>
              <a:lnTo>
                <a:pt x="51774" y="128487"/>
              </a:lnTo>
              <a:lnTo>
                <a:pt x="51774" y="25697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28DE84-6FCF-4DD0-9D3C-A569A7FA950E}">
      <dsp:nvSpPr>
        <dsp:cNvPr id="0" name=""/>
        <dsp:cNvSpPr/>
      </dsp:nvSpPr>
      <dsp:spPr>
        <a:xfrm>
          <a:off x="2399084" y="3185910"/>
          <a:ext cx="1364092" cy="86036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Student</a:t>
          </a:r>
          <a:endParaRPr lang="en-US" sz="1600" kern="1200" dirty="0">
            <a:latin typeface="Arial" panose="020B0604020202020204" pitchFamily="34" charset="0"/>
            <a:cs typeface="Arial" panose="020B0604020202020204" pitchFamily="34" charset="0"/>
          </a:endParaRPr>
        </a:p>
      </dsp:txBody>
      <dsp:txXfrm>
        <a:off x="2424283" y="3211109"/>
        <a:ext cx="1313694" cy="809966"/>
      </dsp:txXfrm>
    </dsp:sp>
    <dsp:sp modelId="{EDE3B3A5-8750-4FEF-BA19-34D8003D4AE2}">
      <dsp:nvSpPr>
        <dsp:cNvPr id="0" name=""/>
        <dsp:cNvSpPr/>
      </dsp:nvSpPr>
      <dsp:spPr>
        <a:xfrm>
          <a:off x="3035400" y="4046274"/>
          <a:ext cx="91440" cy="256974"/>
        </a:xfrm>
        <a:custGeom>
          <a:avLst/>
          <a:gdLst/>
          <a:ahLst/>
          <a:cxnLst/>
          <a:rect l="0" t="0" r="0" b="0"/>
          <a:pathLst>
            <a:path>
              <a:moveTo>
                <a:pt x="45729" y="0"/>
              </a:moveTo>
              <a:lnTo>
                <a:pt x="45729" y="128487"/>
              </a:lnTo>
              <a:lnTo>
                <a:pt x="45720" y="128487"/>
              </a:lnTo>
              <a:lnTo>
                <a:pt x="45720" y="25697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EEEC20-DD1E-4C81-B748-44D0CB59EF12}">
      <dsp:nvSpPr>
        <dsp:cNvPr id="0" name=""/>
        <dsp:cNvSpPr/>
      </dsp:nvSpPr>
      <dsp:spPr>
        <a:xfrm>
          <a:off x="2289723" y="4303249"/>
          <a:ext cx="1582793" cy="86036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Data Stewards</a:t>
          </a:r>
          <a:endParaRPr lang="en-US" sz="1600" kern="1200" dirty="0">
            <a:latin typeface="Arial" panose="020B0604020202020204" pitchFamily="34" charset="0"/>
            <a:cs typeface="Arial" panose="020B0604020202020204" pitchFamily="34" charset="0"/>
          </a:endParaRPr>
        </a:p>
      </dsp:txBody>
      <dsp:txXfrm>
        <a:off x="2314922" y="4328448"/>
        <a:ext cx="1532395" cy="809966"/>
      </dsp:txXfrm>
    </dsp:sp>
    <dsp:sp modelId="{45DDF707-FB13-42C3-BA48-4C8E87A9F2AC}">
      <dsp:nvSpPr>
        <dsp:cNvPr id="0" name=""/>
        <dsp:cNvSpPr/>
      </dsp:nvSpPr>
      <dsp:spPr>
        <a:xfrm>
          <a:off x="3075076" y="2928936"/>
          <a:ext cx="1939141" cy="256974"/>
        </a:xfrm>
        <a:custGeom>
          <a:avLst/>
          <a:gdLst/>
          <a:ahLst/>
          <a:cxnLst/>
          <a:rect l="0" t="0" r="0" b="0"/>
          <a:pathLst>
            <a:path>
              <a:moveTo>
                <a:pt x="0" y="0"/>
              </a:moveTo>
              <a:lnTo>
                <a:pt x="0" y="128487"/>
              </a:lnTo>
              <a:lnTo>
                <a:pt x="1939141" y="128487"/>
              </a:lnTo>
              <a:lnTo>
                <a:pt x="1939141" y="25697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ECFE6A-A792-43C6-986E-D87ECB7654CF}">
      <dsp:nvSpPr>
        <dsp:cNvPr id="0" name=""/>
        <dsp:cNvSpPr/>
      </dsp:nvSpPr>
      <dsp:spPr>
        <a:xfrm>
          <a:off x="4113470" y="3185910"/>
          <a:ext cx="1801495" cy="86036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Human Resources</a:t>
          </a:r>
          <a:endParaRPr lang="en-US" sz="1600" kern="1200" dirty="0">
            <a:latin typeface="Arial" panose="020B0604020202020204" pitchFamily="34" charset="0"/>
            <a:cs typeface="Arial" panose="020B0604020202020204" pitchFamily="34" charset="0"/>
          </a:endParaRPr>
        </a:p>
      </dsp:txBody>
      <dsp:txXfrm>
        <a:off x="4138669" y="3211109"/>
        <a:ext cx="1751097" cy="809966"/>
      </dsp:txXfrm>
    </dsp:sp>
    <dsp:sp modelId="{6120E87E-78FB-4179-BBE2-5D7565B78E01}">
      <dsp:nvSpPr>
        <dsp:cNvPr id="0" name=""/>
        <dsp:cNvSpPr/>
      </dsp:nvSpPr>
      <dsp:spPr>
        <a:xfrm>
          <a:off x="4968497" y="4046274"/>
          <a:ext cx="91440" cy="256974"/>
        </a:xfrm>
        <a:custGeom>
          <a:avLst/>
          <a:gdLst/>
          <a:ahLst/>
          <a:cxnLst/>
          <a:rect l="0" t="0" r="0" b="0"/>
          <a:pathLst>
            <a:path>
              <a:moveTo>
                <a:pt x="45720" y="0"/>
              </a:moveTo>
              <a:lnTo>
                <a:pt x="45720" y="25697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C465F5-23E3-4FEB-BE6C-D98B3B125295}">
      <dsp:nvSpPr>
        <dsp:cNvPr id="0" name=""/>
        <dsp:cNvSpPr/>
      </dsp:nvSpPr>
      <dsp:spPr>
        <a:xfrm>
          <a:off x="4086150" y="4303249"/>
          <a:ext cx="1856134" cy="86036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Data Stewards</a:t>
          </a:r>
          <a:endParaRPr lang="en-US" sz="1600" kern="1200" dirty="0">
            <a:latin typeface="Arial" panose="020B0604020202020204" pitchFamily="34" charset="0"/>
            <a:cs typeface="Arial" panose="020B0604020202020204" pitchFamily="34" charset="0"/>
          </a:endParaRPr>
        </a:p>
      </dsp:txBody>
      <dsp:txXfrm>
        <a:off x="4111349" y="4328448"/>
        <a:ext cx="1805736" cy="8099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236375" y="1392"/>
          <a:ext cx="2537457" cy="2248192"/>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Prioritizes decisions regarding data to address most relevant needs of organization</a:t>
          </a:r>
          <a:endParaRPr lang="en-US" sz="2000" kern="1200" dirty="0"/>
        </a:p>
      </dsp:txBody>
      <dsp:txXfrm>
        <a:off x="236375" y="1392"/>
        <a:ext cx="2537457" cy="2248192"/>
      </dsp:txXfrm>
    </dsp:sp>
    <dsp:sp modelId="{EB32D4ED-EEBE-4E6D-A56B-EE393ACC804F}">
      <dsp:nvSpPr>
        <dsp:cNvPr id="0" name=""/>
        <dsp:cNvSpPr/>
      </dsp:nvSpPr>
      <dsp:spPr>
        <a:xfrm>
          <a:off x="3027578" y="1392"/>
          <a:ext cx="2537457" cy="2248192"/>
        </a:xfrm>
        <a:prstGeom prst="rect">
          <a:avLst/>
        </a:prstGeom>
        <a:solidFill>
          <a:schemeClr val="accent1">
            <a:shade val="50000"/>
            <a:hueOff val="73483"/>
            <a:satOff val="-951"/>
            <a:lumOff val="11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Reviews, evaluates, and reports on data governance performance and effectiveness</a:t>
          </a:r>
          <a:endParaRPr lang="en-US" sz="2000" kern="1200" dirty="0"/>
        </a:p>
      </dsp:txBody>
      <dsp:txXfrm>
        <a:off x="3027578" y="1392"/>
        <a:ext cx="2537457" cy="2248192"/>
      </dsp:txXfrm>
    </dsp:sp>
    <dsp:sp modelId="{DBDE82FC-EA17-4398-B567-3DB55E727C7B}">
      <dsp:nvSpPr>
        <dsp:cNvPr id="0" name=""/>
        <dsp:cNvSpPr/>
      </dsp:nvSpPr>
      <dsp:spPr>
        <a:xfrm>
          <a:off x="5818780" y="1392"/>
          <a:ext cx="2537457" cy="2248192"/>
        </a:xfrm>
        <a:prstGeom prst="rect">
          <a:avLst/>
        </a:prstGeom>
        <a:solidFill>
          <a:schemeClr val="accent1">
            <a:shade val="50000"/>
            <a:hueOff val="146966"/>
            <a:satOff val="-1902"/>
            <a:lumOff val="23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Ensures that annual performance measures align with data governance and business objectives</a:t>
          </a:r>
          <a:endParaRPr lang="en-US" sz="2000" kern="1200" dirty="0"/>
        </a:p>
      </dsp:txBody>
      <dsp:txXfrm>
        <a:off x="5818780" y="1392"/>
        <a:ext cx="2537457" cy="2248192"/>
      </dsp:txXfrm>
    </dsp:sp>
    <dsp:sp modelId="{8A199661-7EE0-46DE-9EA7-AE3597E2DE90}">
      <dsp:nvSpPr>
        <dsp:cNvPr id="0" name=""/>
        <dsp:cNvSpPr/>
      </dsp:nvSpPr>
      <dsp:spPr>
        <a:xfrm>
          <a:off x="8609983" y="1392"/>
          <a:ext cx="2537457" cy="2248192"/>
        </a:xfrm>
        <a:prstGeom prst="rect">
          <a:avLst/>
        </a:prstGeom>
        <a:solidFill>
          <a:schemeClr val="accent1">
            <a:shade val="50000"/>
            <a:hueOff val="220449"/>
            <a:satOff val="-2853"/>
            <a:lumOff val="35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Reviews and approves data governance policies and goals</a:t>
          </a:r>
          <a:endParaRPr lang="en-US" sz="2000" kern="1200" dirty="0"/>
        </a:p>
      </dsp:txBody>
      <dsp:txXfrm>
        <a:off x="8609983" y="1392"/>
        <a:ext cx="2537457" cy="2248192"/>
      </dsp:txXfrm>
    </dsp:sp>
    <dsp:sp modelId="{B30347B4-7BEF-47FC-9401-D704DDB3CD21}">
      <dsp:nvSpPr>
        <dsp:cNvPr id="0" name=""/>
        <dsp:cNvSpPr/>
      </dsp:nvSpPr>
      <dsp:spPr>
        <a:xfrm>
          <a:off x="1631976" y="2503329"/>
          <a:ext cx="2537457" cy="2248192"/>
        </a:xfrm>
        <a:prstGeom prst="rect">
          <a:avLst/>
        </a:prstGeom>
        <a:solidFill>
          <a:schemeClr val="accent1">
            <a:shade val="50000"/>
            <a:hueOff val="220449"/>
            <a:satOff val="-2853"/>
            <a:lumOff val="35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Ultimately is accountable for business data use, data quality, and prioritization of issues</a:t>
          </a:r>
          <a:endParaRPr lang="en-US" sz="2000" kern="1200" dirty="0"/>
        </a:p>
      </dsp:txBody>
      <dsp:txXfrm>
        <a:off x="1631976" y="2503329"/>
        <a:ext cx="2537457" cy="2248192"/>
      </dsp:txXfrm>
    </dsp:sp>
    <dsp:sp modelId="{7708B941-5D04-4E9D-B355-1FB7404A47C7}">
      <dsp:nvSpPr>
        <dsp:cNvPr id="0" name=""/>
        <dsp:cNvSpPr/>
      </dsp:nvSpPr>
      <dsp:spPr>
        <a:xfrm>
          <a:off x="4423179" y="2503329"/>
          <a:ext cx="2537457" cy="2248192"/>
        </a:xfrm>
        <a:prstGeom prst="rect">
          <a:avLst/>
        </a:prstGeom>
        <a:solidFill>
          <a:schemeClr val="accent1">
            <a:shade val="50000"/>
            <a:hueOff val="146966"/>
            <a:satOff val="-1902"/>
            <a:lumOff val="23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Makes strategic and tactical decisions</a:t>
          </a:r>
          <a:endParaRPr lang="en-US" sz="2000" kern="1200" dirty="0"/>
        </a:p>
      </dsp:txBody>
      <dsp:txXfrm>
        <a:off x="4423179" y="2503329"/>
        <a:ext cx="2537457" cy="2248192"/>
      </dsp:txXfrm>
    </dsp:sp>
    <dsp:sp modelId="{C1CBF597-9327-45F2-B868-782FE26077B1}">
      <dsp:nvSpPr>
        <dsp:cNvPr id="0" name=""/>
        <dsp:cNvSpPr/>
      </dsp:nvSpPr>
      <dsp:spPr>
        <a:xfrm>
          <a:off x="7214382" y="2503329"/>
          <a:ext cx="2537457" cy="2248192"/>
        </a:xfrm>
        <a:prstGeom prst="rect">
          <a:avLst/>
        </a:prstGeom>
        <a:solidFill>
          <a:schemeClr val="accent1">
            <a:shade val="50000"/>
            <a:hueOff val="73483"/>
            <a:satOff val="-951"/>
            <a:lumOff val="11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Defines data strategy based on business strategy and requirements</a:t>
          </a:r>
          <a:endParaRPr lang="en-US" sz="2000" kern="1200" dirty="0"/>
        </a:p>
      </dsp:txBody>
      <dsp:txXfrm>
        <a:off x="7214382" y="2503329"/>
        <a:ext cx="2537457" cy="22481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5549-A6A8-4C22-A0A2-A4AF729B1AE7}">
      <dsp:nvSpPr>
        <dsp:cNvPr id="0" name=""/>
        <dsp:cNvSpPr/>
      </dsp:nvSpPr>
      <dsp:spPr>
        <a:xfrm rot="16200000">
          <a:off x="-1378402" y="1383957"/>
          <a:ext cx="4717306" cy="1949390"/>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Business Data Steward</a:t>
          </a:r>
          <a:endParaRPr lang="en-US" sz="20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t>Accountable for data owned by business area</a:t>
          </a:r>
          <a:endParaRPr lang="en-US" sz="1200" kern="1200" dirty="0"/>
        </a:p>
        <a:p>
          <a:pPr marL="114300" lvl="1" indent="-114300" algn="l" defTabSz="533400">
            <a:lnSpc>
              <a:spcPct val="90000"/>
            </a:lnSpc>
            <a:spcBef>
              <a:spcPct val="0"/>
            </a:spcBef>
            <a:spcAft>
              <a:spcPct val="15000"/>
            </a:spcAft>
            <a:buChar char="••"/>
          </a:pPr>
          <a:r>
            <a:rPr lang="en-US" sz="1200" kern="1200" dirty="0" smtClean="0"/>
            <a:t>Work with stakeholders to make recommendations on data issues</a:t>
          </a:r>
          <a:endParaRPr lang="en-US" sz="1200" kern="1200" dirty="0"/>
        </a:p>
        <a:p>
          <a:pPr marL="114300" lvl="1" indent="-114300" algn="l" defTabSz="533400">
            <a:lnSpc>
              <a:spcPct val="90000"/>
            </a:lnSpc>
            <a:spcBef>
              <a:spcPct val="0"/>
            </a:spcBef>
            <a:spcAft>
              <a:spcPct val="15000"/>
            </a:spcAft>
            <a:buChar char="••"/>
          </a:pPr>
          <a:r>
            <a:rPr lang="en-US" sz="1200" kern="1200" dirty="0" smtClean="0"/>
            <a:t>Manage metadata for their data</a:t>
          </a:r>
          <a:endParaRPr lang="en-US" sz="1200" kern="1200" dirty="0"/>
        </a:p>
        <a:p>
          <a:pPr marL="114300" lvl="1" indent="-114300" algn="l" defTabSz="533400">
            <a:lnSpc>
              <a:spcPct val="90000"/>
            </a:lnSpc>
            <a:spcBef>
              <a:spcPct val="0"/>
            </a:spcBef>
            <a:spcAft>
              <a:spcPct val="15000"/>
            </a:spcAft>
            <a:buChar char="••"/>
          </a:pPr>
          <a:r>
            <a:rPr lang="en-US" sz="1200" kern="1200" dirty="0" smtClean="0"/>
            <a:t>Champion data stewardship for their areas</a:t>
          </a:r>
          <a:endParaRPr lang="en-US" sz="1200" kern="1200" dirty="0"/>
        </a:p>
      </dsp:txBody>
      <dsp:txXfrm rot="5400000">
        <a:off x="5556" y="943460"/>
        <a:ext cx="1949390" cy="2830384"/>
      </dsp:txXfrm>
    </dsp:sp>
    <dsp:sp modelId="{DC63A55A-9941-436F-AD24-F84213693B82}">
      <dsp:nvSpPr>
        <dsp:cNvPr id="0" name=""/>
        <dsp:cNvSpPr/>
      </dsp:nvSpPr>
      <dsp:spPr>
        <a:xfrm rot="16200000">
          <a:off x="717192" y="1383957"/>
          <a:ext cx="4717306" cy="1949390"/>
        </a:xfrm>
        <a:prstGeom prst="flowChartManualOperation">
          <a:avLst/>
        </a:prstGeom>
        <a:solidFill>
          <a:schemeClr val="accent1">
            <a:shade val="80000"/>
            <a:hueOff val="56068"/>
            <a:satOff val="-13"/>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kern="1200" dirty="0" smtClean="0"/>
            <a:t>Technical Data Steward</a:t>
          </a:r>
          <a:endParaRPr lang="en-US" sz="2000" kern="1200" dirty="0"/>
        </a:p>
        <a:p>
          <a:pPr marL="114300" lvl="1" indent="-114300" algn="l" defTabSz="533400">
            <a:lnSpc>
              <a:spcPct val="90000"/>
            </a:lnSpc>
            <a:spcBef>
              <a:spcPct val="0"/>
            </a:spcBef>
            <a:spcAft>
              <a:spcPct val="15000"/>
            </a:spcAft>
            <a:buChar char="••"/>
          </a:pPr>
          <a:r>
            <a:rPr lang="en-US" sz="1200" kern="1200" dirty="0" smtClean="0"/>
            <a:t>Provide expertise on applications, ETL, data stores, and other links in information chain</a:t>
          </a:r>
          <a:endParaRPr lang="en-US" sz="1200" kern="1200" dirty="0"/>
        </a:p>
        <a:p>
          <a:pPr marL="114300" lvl="1" indent="-114300" algn="l" defTabSz="533400">
            <a:lnSpc>
              <a:spcPct val="90000"/>
            </a:lnSpc>
            <a:spcBef>
              <a:spcPct val="0"/>
            </a:spcBef>
            <a:spcAft>
              <a:spcPct val="15000"/>
            </a:spcAft>
            <a:buChar char="••"/>
          </a:pPr>
          <a:r>
            <a:rPr lang="en-US" sz="1200" kern="1200" dirty="0" smtClean="0"/>
            <a:t>Assigned by IT leadership to support data governance</a:t>
          </a:r>
          <a:endParaRPr lang="en-US" sz="1200" kern="1200" dirty="0"/>
        </a:p>
      </dsp:txBody>
      <dsp:txXfrm rot="5400000">
        <a:off x="2101150" y="943460"/>
        <a:ext cx="1949390" cy="2830384"/>
      </dsp:txXfrm>
    </dsp:sp>
    <dsp:sp modelId="{0236E274-43F2-4220-B081-1BFCBCC4FFBB}">
      <dsp:nvSpPr>
        <dsp:cNvPr id="0" name=""/>
        <dsp:cNvSpPr/>
      </dsp:nvSpPr>
      <dsp:spPr>
        <a:xfrm rot="16200000">
          <a:off x="2812787" y="1383957"/>
          <a:ext cx="4717306" cy="1949390"/>
        </a:xfrm>
        <a:prstGeom prst="flowChartManualOperation">
          <a:avLst/>
        </a:prstGeom>
        <a:solidFill>
          <a:schemeClr val="accent1">
            <a:shade val="80000"/>
            <a:hueOff val="112136"/>
            <a:satOff val="-27"/>
            <a:lumOff val="1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kern="1200" dirty="0" smtClean="0"/>
            <a:t>Domain Data Steward</a:t>
          </a:r>
          <a:endParaRPr lang="en-US" sz="2000" kern="1200" dirty="0"/>
        </a:p>
        <a:p>
          <a:pPr marL="114300" lvl="1" indent="-114300" algn="l" defTabSz="533400">
            <a:lnSpc>
              <a:spcPct val="90000"/>
            </a:lnSpc>
            <a:spcBef>
              <a:spcPct val="0"/>
            </a:spcBef>
            <a:spcAft>
              <a:spcPct val="15000"/>
            </a:spcAft>
            <a:buChar char="••"/>
          </a:pPr>
          <a:r>
            <a:rPr lang="en-US" sz="1200" kern="1200" dirty="0" smtClean="0"/>
            <a:t>Business steward for widely shared data</a:t>
          </a:r>
          <a:endParaRPr lang="en-US" sz="1200" kern="1200" dirty="0"/>
        </a:p>
        <a:p>
          <a:pPr marL="114300" lvl="1" indent="-114300" algn="l" defTabSz="533400">
            <a:lnSpc>
              <a:spcPct val="90000"/>
            </a:lnSpc>
            <a:spcBef>
              <a:spcPct val="0"/>
            </a:spcBef>
            <a:spcAft>
              <a:spcPct val="15000"/>
            </a:spcAft>
            <a:buChar char="••"/>
          </a:pPr>
          <a:r>
            <a:rPr lang="en-US" sz="1200" kern="1200" dirty="0" smtClean="0"/>
            <a:t>Work with business stewards as stakeholders to achieve consensus</a:t>
          </a:r>
          <a:endParaRPr lang="en-US" sz="1200" kern="1200" dirty="0"/>
        </a:p>
      </dsp:txBody>
      <dsp:txXfrm rot="5400000">
        <a:off x="4196745" y="943460"/>
        <a:ext cx="1949390" cy="2830384"/>
      </dsp:txXfrm>
    </dsp:sp>
    <dsp:sp modelId="{25AF7E68-99FE-4AB6-AC96-8FBD70F425BA}">
      <dsp:nvSpPr>
        <dsp:cNvPr id="0" name=""/>
        <dsp:cNvSpPr/>
      </dsp:nvSpPr>
      <dsp:spPr>
        <a:xfrm rot="16200000">
          <a:off x="4908381" y="1383957"/>
          <a:ext cx="4717306" cy="1949390"/>
        </a:xfrm>
        <a:prstGeom prst="flowChartManualOperation">
          <a:avLst/>
        </a:prstGeom>
        <a:solidFill>
          <a:schemeClr val="accent1">
            <a:shade val="80000"/>
            <a:hueOff val="168204"/>
            <a:satOff val="-40"/>
            <a:lumOff val="188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kern="1200" dirty="0" smtClean="0"/>
            <a:t>Project Data Steward</a:t>
          </a:r>
          <a:endParaRPr lang="en-US" sz="2000" kern="1200" dirty="0"/>
        </a:p>
        <a:p>
          <a:pPr marL="114300" lvl="1" indent="-114300" algn="l" defTabSz="533400">
            <a:lnSpc>
              <a:spcPct val="90000"/>
            </a:lnSpc>
            <a:spcBef>
              <a:spcPct val="0"/>
            </a:spcBef>
            <a:spcAft>
              <a:spcPct val="15000"/>
            </a:spcAft>
            <a:buChar char="••"/>
          </a:pPr>
          <a:r>
            <a:rPr lang="en-US" sz="1200" kern="1200" dirty="0" smtClean="0"/>
            <a:t>Represent data stewardship on projects</a:t>
          </a:r>
          <a:endParaRPr lang="en-US" sz="1200" kern="1200" dirty="0"/>
        </a:p>
        <a:p>
          <a:pPr marL="114300" lvl="1" indent="-114300" algn="l" defTabSz="533400">
            <a:lnSpc>
              <a:spcPct val="90000"/>
            </a:lnSpc>
            <a:spcBef>
              <a:spcPct val="0"/>
            </a:spcBef>
            <a:spcAft>
              <a:spcPct val="15000"/>
            </a:spcAft>
            <a:buChar char="••"/>
          </a:pPr>
          <a:r>
            <a:rPr lang="en-US" sz="1200" kern="1200" dirty="0" smtClean="0"/>
            <a:t>Funded by projects</a:t>
          </a:r>
          <a:endParaRPr lang="en-US" sz="1200" kern="1200" dirty="0"/>
        </a:p>
        <a:p>
          <a:pPr marL="114300" lvl="1" indent="-114300" algn="l" defTabSz="533400">
            <a:lnSpc>
              <a:spcPct val="90000"/>
            </a:lnSpc>
            <a:spcBef>
              <a:spcPct val="0"/>
            </a:spcBef>
            <a:spcAft>
              <a:spcPct val="15000"/>
            </a:spcAft>
            <a:buChar char="••"/>
          </a:pPr>
          <a:r>
            <a:rPr lang="en-US" sz="1200" kern="1200" dirty="0" smtClean="0"/>
            <a:t>Work with business data stewards to obtain info and make recommendations about data stewarded by business stewards</a:t>
          </a:r>
          <a:endParaRPr lang="en-US" sz="1200" kern="1200" dirty="0"/>
        </a:p>
        <a:p>
          <a:pPr marL="114300" lvl="1" indent="-114300" algn="l" defTabSz="533400">
            <a:lnSpc>
              <a:spcPct val="90000"/>
            </a:lnSpc>
            <a:spcBef>
              <a:spcPct val="0"/>
            </a:spcBef>
            <a:spcAft>
              <a:spcPct val="15000"/>
            </a:spcAft>
            <a:buChar char="••"/>
          </a:pPr>
          <a:r>
            <a:rPr lang="en-US" sz="1200" kern="1200" dirty="0" smtClean="0"/>
            <a:t>Notify business data stewards about data issues raised by the project</a:t>
          </a:r>
          <a:endParaRPr lang="en-US" sz="1200" kern="1200" dirty="0"/>
        </a:p>
      </dsp:txBody>
      <dsp:txXfrm rot="5400000">
        <a:off x="6292339" y="943460"/>
        <a:ext cx="1949390" cy="2830384"/>
      </dsp:txXfrm>
    </dsp:sp>
    <dsp:sp modelId="{3B0E0AC2-E2D7-4953-AE50-F91EA9B681BA}">
      <dsp:nvSpPr>
        <dsp:cNvPr id="0" name=""/>
        <dsp:cNvSpPr/>
      </dsp:nvSpPr>
      <dsp:spPr>
        <a:xfrm rot="16200000">
          <a:off x="7003976" y="1383957"/>
          <a:ext cx="4717306" cy="1949390"/>
        </a:xfrm>
        <a:prstGeom prst="flowChartManualOperation">
          <a:avLst/>
        </a:prstGeom>
        <a:solidFill>
          <a:schemeClr val="accent1">
            <a:shade val="80000"/>
            <a:hueOff val="224272"/>
            <a:satOff val="-54"/>
            <a:lumOff val="250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US" sz="2000" kern="1200" dirty="0" smtClean="0"/>
            <a:t>Operational Data Steward</a:t>
          </a:r>
          <a:endParaRPr lang="en-US" sz="2000" kern="1200" dirty="0"/>
        </a:p>
        <a:p>
          <a:pPr marL="114300" lvl="1" indent="-114300" algn="l" defTabSz="533400">
            <a:lnSpc>
              <a:spcPct val="90000"/>
            </a:lnSpc>
            <a:spcBef>
              <a:spcPct val="0"/>
            </a:spcBef>
            <a:spcAft>
              <a:spcPct val="15000"/>
            </a:spcAft>
            <a:buChar char="••"/>
          </a:pPr>
          <a:r>
            <a:rPr lang="en-US" sz="1200" kern="1200" dirty="0" smtClean="0"/>
            <a:t>Provide support to business data stewards</a:t>
          </a:r>
          <a:endParaRPr lang="en-US" sz="1200" kern="1200" dirty="0"/>
        </a:p>
        <a:p>
          <a:pPr marL="114300" lvl="1" indent="-114300" algn="l" defTabSz="533400">
            <a:lnSpc>
              <a:spcPct val="90000"/>
            </a:lnSpc>
            <a:spcBef>
              <a:spcPct val="0"/>
            </a:spcBef>
            <a:spcAft>
              <a:spcPct val="15000"/>
            </a:spcAft>
            <a:buChar char="••"/>
          </a:pPr>
          <a:r>
            <a:rPr lang="en-US" sz="1200" kern="1200" dirty="0" smtClean="0"/>
            <a:t>Recommend changes to improve data quality</a:t>
          </a:r>
          <a:endParaRPr lang="en-US" sz="1200" kern="1200" dirty="0"/>
        </a:p>
        <a:p>
          <a:pPr marL="114300" lvl="1" indent="-114300" algn="l" defTabSz="533400">
            <a:lnSpc>
              <a:spcPct val="90000"/>
            </a:lnSpc>
            <a:spcBef>
              <a:spcPct val="0"/>
            </a:spcBef>
            <a:spcAft>
              <a:spcPct val="15000"/>
            </a:spcAft>
            <a:buChar char="••"/>
          </a:pPr>
          <a:r>
            <a:rPr lang="en-US" sz="1200" kern="1200" dirty="0" smtClean="0"/>
            <a:t>Help enforce business rules for the data they use</a:t>
          </a:r>
          <a:endParaRPr lang="en-US" sz="1200" kern="1200" dirty="0"/>
        </a:p>
      </dsp:txBody>
      <dsp:txXfrm rot="5400000">
        <a:off x="8387934" y="943460"/>
        <a:ext cx="1949390" cy="28303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7C96D-0C6B-4F75-A979-99136F68A0BA}">
      <dsp:nvSpPr>
        <dsp:cNvPr id="0" name=""/>
        <dsp:cNvSpPr/>
      </dsp:nvSpPr>
      <dsp:spPr>
        <a:xfrm>
          <a:off x="0" y="8701"/>
          <a:ext cx="10419761" cy="6318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Oversee management of selected data assets</a:t>
          </a:r>
          <a:endParaRPr lang="en-US" sz="2700" kern="1200" dirty="0"/>
        </a:p>
      </dsp:txBody>
      <dsp:txXfrm>
        <a:off x="30842" y="39543"/>
        <a:ext cx="10358077" cy="570116"/>
      </dsp:txXfrm>
    </dsp:sp>
    <dsp:sp modelId="{2626EF7E-4E7A-4D7C-953E-0D874123E715}">
      <dsp:nvSpPr>
        <dsp:cNvPr id="0" name=""/>
        <dsp:cNvSpPr/>
      </dsp:nvSpPr>
      <dsp:spPr>
        <a:xfrm>
          <a:off x="0" y="718262"/>
          <a:ext cx="10419761" cy="631800"/>
        </a:xfrm>
        <a:prstGeom prst="roundRect">
          <a:avLst/>
        </a:prstGeom>
        <a:solidFill>
          <a:schemeClr val="accent1">
            <a:shade val="80000"/>
            <a:hueOff val="37379"/>
            <a:satOff val="-9"/>
            <a:lumOff val="4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Participate in data governance and carry out decisions</a:t>
          </a:r>
        </a:p>
      </dsp:txBody>
      <dsp:txXfrm>
        <a:off x="30842" y="749104"/>
        <a:ext cx="10358077" cy="570116"/>
      </dsp:txXfrm>
    </dsp:sp>
    <dsp:sp modelId="{9691D5A2-37C7-44CF-ACC6-3A6CE1342485}">
      <dsp:nvSpPr>
        <dsp:cNvPr id="0" name=""/>
        <dsp:cNvSpPr/>
      </dsp:nvSpPr>
      <dsp:spPr>
        <a:xfrm>
          <a:off x="0" y="1427822"/>
          <a:ext cx="10419761" cy="631800"/>
        </a:xfrm>
        <a:prstGeom prst="roundRect">
          <a:avLst/>
        </a:prstGeom>
        <a:solidFill>
          <a:schemeClr val="accent1">
            <a:shade val="80000"/>
            <a:hueOff val="74757"/>
            <a:satOff val="-18"/>
            <a:lumOff val="83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Assist in creation and maintenance of data dictionaries, metadata</a:t>
          </a:r>
        </a:p>
      </dsp:txBody>
      <dsp:txXfrm>
        <a:off x="30842" y="1458664"/>
        <a:ext cx="10358077" cy="570116"/>
      </dsp:txXfrm>
    </dsp:sp>
    <dsp:sp modelId="{4D914AF6-163B-4656-B176-52697FB5ADE3}">
      <dsp:nvSpPr>
        <dsp:cNvPr id="0" name=""/>
        <dsp:cNvSpPr/>
      </dsp:nvSpPr>
      <dsp:spPr>
        <a:xfrm>
          <a:off x="0" y="2137382"/>
          <a:ext cx="10419761" cy="631800"/>
        </a:xfrm>
        <a:prstGeom prst="roundRect">
          <a:avLst/>
        </a:prstGeom>
        <a:solidFill>
          <a:schemeClr val="accent1">
            <a:shade val="80000"/>
            <a:hueOff val="112136"/>
            <a:satOff val="-27"/>
            <a:lumOff val="1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Document rules, standards, procedures, and changes</a:t>
          </a:r>
        </a:p>
      </dsp:txBody>
      <dsp:txXfrm>
        <a:off x="30842" y="2168224"/>
        <a:ext cx="10358077" cy="570116"/>
      </dsp:txXfrm>
    </dsp:sp>
    <dsp:sp modelId="{F9779E87-E66F-4B8A-8AB0-1D898D759657}">
      <dsp:nvSpPr>
        <dsp:cNvPr id="0" name=""/>
        <dsp:cNvSpPr/>
      </dsp:nvSpPr>
      <dsp:spPr>
        <a:xfrm>
          <a:off x="0" y="2846942"/>
          <a:ext cx="10419761" cy="631800"/>
        </a:xfrm>
        <a:prstGeom prst="roundRect">
          <a:avLst/>
        </a:prstGeom>
        <a:solidFill>
          <a:schemeClr val="accent1">
            <a:shade val="80000"/>
            <a:hueOff val="149515"/>
            <a:satOff val="-36"/>
            <a:lumOff val="167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Ensure data quality and manage specific issues</a:t>
          </a:r>
        </a:p>
      </dsp:txBody>
      <dsp:txXfrm>
        <a:off x="30842" y="2877784"/>
        <a:ext cx="10358077" cy="570116"/>
      </dsp:txXfrm>
    </dsp:sp>
    <dsp:sp modelId="{B70C8D48-13FE-4D2C-B7EC-6E4B650A174E}">
      <dsp:nvSpPr>
        <dsp:cNvPr id="0" name=""/>
        <dsp:cNvSpPr/>
      </dsp:nvSpPr>
      <dsp:spPr>
        <a:xfrm>
          <a:off x="0" y="3556502"/>
          <a:ext cx="10419761" cy="631800"/>
        </a:xfrm>
        <a:prstGeom prst="roundRect">
          <a:avLst/>
        </a:prstGeom>
        <a:solidFill>
          <a:schemeClr val="accent1">
            <a:shade val="80000"/>
            <a:hueOff val="186893"/>
            <a:satOff val="-45"/>
            <a:lumOff val="20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Communicate appropriate use and changes</a:t>
          </a:r>
        </a:p>
      </dsp:txBody>
      <dsp:txXfrm>
        <a:off x="30842" y="3587344"/>
        <a:ext cx="10358077" cy="570116"/>
      </dsp:txXfrm>
    </dsp:sp>
    <dsp:sp modelId="{CD714E47-75E4-4B41-A451-95D8F5540E4A}">
      <dsp:nvSpPr>
        <dsp:cNvPr id="0" name=""/>
        <dsp:cNvSpPr/>
      </dsp:nvSpPr>
      <dsp:spPr>
        <a:xfrm>
          <a:off x="0" y="4266062"/>
          <a:ext cx="10419761" cy="631800"/>
        </a:xfrm>
        <a:prstGeom prst="roundRect">
          <a:avLst/>
        </a:prstGeom>
        <a:solidFill>
          <a:schemeClr val="accent1">
            <a:shade val="80000"/>
            <a:hueOff val="224272"/>
            <a:satOff val="-54"/>
            <a:lumOff val="250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Manage access and security</a:t>
          </a:r>
        </a:p>
      </dsp:txBody>
      <dsp:txXfrm>
        <a:off x="30842" y="4296904"/>
        <a:ext cx="10358077" cy="5701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CB1C6-5B19-43DE-8286-80BC66D7DEFF}">
      <dsp:nvSpPr>
        <dsp:cNvPr id="0" name=""/>
        <dsp:cNvSpPr/>
      </dsp:nvSpPr>
      <dsp:spPr>
        <a:xfrm>
          <a:off x="3155" y="143819"/>
          <a:ext cx="2503222" cy="18287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Coordinate data stewards in related area</a:t>
          </a:r>
        </a:p>
      </dsp:txBody>
      <dsp:txXfrm>
        <a:off x="3155" y="143819"/>
        <a:ext cx="2503222" cy="1828799"/>
      </dsp:txXfrm>
    </dsp:sp>
    <dsp:sp modelId="{E45AD744-0A78-41A2-B036-561CCA54A12D}">
      <dsp:nvSpPr>
        <dsp:cNvPr id="0" name=""/>
        <dsp:cNvSpPr/>
      </dsp:nvSpPr>
      <dsp:spPr>
        <a:xfrm>
          <a:off x="2756699" y="143819"/>
          <a:ext cx="2503222" cy="18287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Set and review definitions, data quality rules, creation/usage rules, determines official version of metadata</a:t>
          </a:r>
        </a:p>
      </dsp:txBody>
      <dsp:txXfrm>
        <a:off x="2756699" y="143819"/>
        <a:ext cx="2503222" cy="1828799"/>
      </dsp:txXfrm>
    </dsp:sp>
    <dsp:sp modelId="{1BFFB0D8-8D04-4257-9192-40EEEC2AFBA1}">
      <dsp:nvSpPr>
        <dsp:cNvPr id="0" name=""/>
        <dsp:cNvSpPr/>
      </dsp:nvSpPr>
      <dsp:spPr>
        <a:xfrm>
          <a:off x="5510244" y="143819"/>
          <a:ext cx="2503222" cy="18287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Consider and approve changes &amp; additions to code sets</a:t>
          </a:r>
          <a:endParaRPr lang="en-US" sz="2000" kern="1200" dirty="0"/>
        </a:p>
      </dsp:txBody>
      <dsp:txXfrm>
        <a:off x="5510244" y="143819"/>
        <a:ext cx="2503222" cy="1828799"/>
      </dsp:txXfrm>
    </dsp:sp>
    <dsp:sp modelId="{B24CF1AB-6967-46B7-9BB0-AFA796C6F18B}">
      <dsp:nvSpPr>
        <dsp:cNvPr id="0" name=""/>
        <dsp:cNvSpPr/>
      </dsp:nvSpPr>
      <dsp:spPr>
        <a:xfrm>
          <a:off x="8263789" y="143819"/>
          <a:ext cx="2503222" cy="18287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Ensure dictionary standards are followed in area</a:t>
          </a:r>
        </a:p>
      </dsp:txBody>
      <dsp:txXfrm>
        <a:off x="8263789" y="143819"/>
        <a:ext cx="2503222" cy="1828799"/>
      </dsp:txXfrm>
    </dsp:sp>
    <dsp:sp modelId="{CBC827B0-2F2C-4911-99FA-E7182E4F8AEE}">
      <dsp:nvSpPr>
        <dsp:cNvPr id="0" name=""/>
        <dsp:cNvSpPr/>
      </dsp:nvSpPr>
      <dsp:spPr>
        <a:xfrm>
          <a:off x="3155" y="2222940"/>
          <a:ext cx="2503222" cy="2560315"/>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Review data quality in functional area; identify practices promoting data quality identify areas for improvement and monitor improvements</a:t>
          </a:r>
        </a:p>
      </dsp:txBody>
      <dsp:txXfrm>
        <a:off x="3155" y="2222940"/>
        <a:ext cx="2503222" cy="2560315"/>
      </dsp:txXfrm>
    </dsp:sp>
    <dsp:sp modelId="{67C5565B-488E-46FE-A47D-36E40B245FB3}">
      <dsp:nvSpPr>
        <dsp:cNvPr id="0" name=""/>
        <dsp:cNvSpPr/>
      </dsp:nvSpPr>
      <dsp:spPr>
        <a:xfrm>
          <a:off x="2756699" y="2222940"/>
          <a:ext cx="2503222" cy="2560315"/>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Respond to inquiries about process, content, limitations and uses of data, especially in cross-functional settings</a:t>
          </a:r>
          <a:endParaRPr lang="en-US" sz="2000" kern="1200" dirty="0"/>
        </a:p>
      </dsp:txBody>
      <dsp:txXfrm>
        <a:off x="2756699" y="2222940"/>
        <a:ext cx="2503222" cy="2560315"/>
      </dsp:txXfrm>
    </dsp:sp>
    <dsp:sp modelId="{2F54BEB4-D6CA-4519-BAA8-8F95553C2EBD}">
      <dsp:nvSpPr>
        <dsp:cNvPr id="0" name=""/>
        <dsp:cNvSpPr/>
      </dsp:nvSpPr>
      <dsp:spPr>
        <a:xfrm>
          <a:off x="5510244" y="2222940"/>
          <a:ext cx="2503222" cy="2560315"/>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Elevate issues that require resolution </a:t>
          </a:r>
          <a:endParaRPr lang="en-US" sz="2000" kern="1200" dirty="0"/>
        </a:p>
      </dsp:txBody>
      <dsp:txXfrm>
        <a:off x="5510244" y="2222940"/>
        <a:ext cx="2503222" cy="2560315"/>
      </dsp:txXfrm>
    </dsp:sp>
    <dsp:sp modelId="{4CDBBD10-58C7-48B2-8A26-45D011D0A764}">
      <dsp:nvSpPr>
        <dsp:cNvPr id="0" name=""/>
        <dsp:cNvSpPr/>
      </dsp:nvSpPr>
      <dsp:spPr>
        <a:xfrm>
          <a:off x="8263789" y="2222940"/>
          <a:ext cx="2503222" cy="2560315"/>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Communicate proceedings, including notice of changes and decisions</a:t>
          </a:r>
          <a:endParaRPr lang="en-US" sz="2000" kern="1200" dirty="0"/>
        </a:p>
      </dsp:txBody>
      <dsp:txXfrm>
        <a:off x="8263789" y="2222940"/>
        <a:ext cx="2503222" cy="25603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239704" y="333"/>
          <a:ext cx="2557842" cy="3829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Recognize that institutional data and information derived from it are potentially complex. Make efforts to understand the source, meaning and proper use of the data through training sessions, utilizing data dictionaries and knowledge of supporting system processes. </a:t>
          </a:r>
          <a:endParaRPr lang="en-US" sz="1800" kern="1200" dirty="0"/>
        </a:p>
      </dsp:txBody>
      <dsp:txXfrm>
        <a:off x="239704" y="333"/>
        <a:ext cx="2557842" cy="3829384"/>
      </dsp:txXfrm>
    </dsp:sp>
    <dsp:sp modelId="{8E956810-DCA1-4D80-9116-7F8FF89E4EC4}">
      <dsp:nvSpPr>
        <dsp:cNvPr id="0" name=""/>
        <dsp:cNvSpPr/>
      </dsp:nvSpPr>
      <dsp:spPr>
        <a:xfrm>
          <a:off x="2996860" y="333"/>
          <a:ext cx="2316671" cy="3829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Include information about the data source and criteria when distributing data, reports and ad hoc analytics to guard against misinterpretations of data. </a:t>
          </a:r>
          <a:endParaRPr lang="en-US" sz="2000" kern="1200" dirty="0"/>
        </a:p>
      </dsp:txBody>
      <dsp:txXfrm>
        <a:off x="2996860" y="333"/>
        <a:ext cx="2316671" cy="3829384"/>
      </dsp:txXfrm>
    </dsp:sp>
    <dsp:sp modelId="{AB2519C4-8118-4778-8A3C-942C2BF37A09}">
      <dsp:nvSpPr>
        <dsp:cNvPr id="0" name=""/>
        <dsp:cNvSpPr/>
      </dsp:nvSpPr>
      <dsp:spPr>
        <a:xfrm>
          <a:off x="5512847" y="333"/>
          <a:ext cx="1993144" cy="3829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Respect the privacy of individuals whose records they may access. Unauthorized disclosure or misuse of institutional information stored on any device is prohibited </a:t>
          </a:r>
          <a:endParaRPr lang="en-US" sz="1800" kern="1200" dirty="0"/>
        </a:p>
      </dsp:txBody>
      <dsp:txXfrm>
        <a:off x="5512847" y="333"/>
        <a:ext cx="1993144" cy="3829384"/>
      </dsp:txXfrm>
    </dsp:sp>
    <dsp:sp modelId="{BF0E384D-EB06-47AD-A1C5-F8AD9D22B11F}">
      <dsp:nvSpPr>
        <dsp:cNvPr id="0" name=""/>
        <dsp:cNvSpPr/>
      </dsp:nvSpPr>
      <dsp:spPr>
        <a:xfrm>
          <a:off x="7705306" y="333"/>
          <a:ext cx="1449394" cy="3829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Ensure that passwords or other security mechanisms are used for sensitive data </a:t>
          </a:r>
          <a:endParaRPr lang="en-US" sz="2000" kern="1200" dirty="0"/>
        </a:p>
      </dsp:txBody>
      <dsp:txXfrm>
        <a:off x="7705306" y="333"/>
        <a:ext cx="1449394" cy="3829384"/>
      </dsp:txXfrm>
    </dsp:sp>
    <dsp:sp modelId="{FDB8DF8B-2D3D-49AE-8E2B-4CFAD8EBAD36}">
      <dsp:nvSpPr>
        <dsp:cNvPr id="0" name=""/>
        <dsp:cNvSpPr/>
      </dsp:nvSpPr>
      <dsp:spPr>
        <a:xfrm>
          <a:off x="9354015" y="333"/>
          <a:ext cx="1262557" cy="38293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Report data quality issues to appropriate data steward</a:t>
          </a:r>
          <a:endParaRPr lang="en-US" sz="2000" kern="1200" dirty="0"/>
        </a:p>
      </dsp:txBody>
      <dsp:txXfrm>
        <a:off x="9354015" y="333"/>
        <a:ext cx="1262557" cy="38293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D21A-2934-47A7-A78D-D609CCB8D4E3}">
      <dsp:nvSpPr>
        <dsp:cNvPr id="0" name=""/>
        <dsp:cNvSpPr/>
      </dsp:nvSpPr>
      <dsp:spPr>
        <a:xfrm>
          <a:off x="0" y="8356"/>
          <a:ext cx="4235957" cy="673920"/>
        </a:xfrm>
        <a:prstGeom prst="roundRect">
          <a:avLst/>
        </a:prstGeom>
        <a:solidFill>
          <a:schemeClr val="accent5">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Data Governance</a:t>
          </a:r>
          <a:endParaRPr lang="en-US" sz="2400" kern="1200" dirty="0"/>
        </a:p>
      </dsp:txBody>
      <dsp:txXfrm>
        <a:off x="32898" y="41254"/>
        <a:ext cx="4170161" cy="608124"/>
      </dsp:txXfrm>
    </dsp:sp>
    <dsp:sp modelId="{5ABA1AE7-468F-42EB-92F1-7E490D29FDA0}">
      <dsp:nvSpPr>
        <dsp:cNvPr id="0" name=""/>
        <dsp:cNvSpPr/>
      </dsp:nvSpPr>
      <dsp:spPr>
        <a:xfrm>
          <a:off x="0" y="785956"/>
          <a:ext cx="4235957" cy="673920"/>
        </a:xfrm>
        <a:prstGeom prst="roundRect">
          <a:avLst/>
        </a:prstGeom>
        <a:solidFill>
          <a:schemeClr val="accent5">
            <a:alpha val="90000"/>
            <a:hueOff val="0"/>
            <a:satOff val="0"/>
            <a:lumOff val="0"/>
            <a:alphaOff val="-1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Culture</a:t>
          </a:r>
          <a:endParaRPr lang="en-US" sz="2400" kern="1200" dirty="0"/>
        </a:p>
      </dsp:txBody>
      <dsp:txXfrm>
        <a:off x="32898" y="818854"/>
        <a:ext cx="4170161" cy="608124"/>
      </dsp:txXfrm>
    </dsp:sp>
    <dsp:sp modelId="{57C648D2-241E-4D6B-9913-1D700F294070}">
      <dsp:nvSpPr>
        <dsp:cNvPr id="0" name=""/>
        <dsp:cNvSpPr/>
      </dsp:nvSpPr>
      <dsp:spPr>
        <a:xfrm>
          <a:off x="0" y="1563556"/>
          <a:ext cx="4235957" cy="673920"/>
        </a:xfrm>
        <a:prstGeom prst="roundRect">
          <a:avLst/>
        </a:prstGeom>
        <a:solidFill>
          <a:schemeClr val="accent5">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Data Quality</a:t>
          </a:r>
          <a:endParaRPr lang="en-US" sz="2400" kern="1200" dirty="0"/>
        </a:p>
      </dsp:txBody>
      <dsp:txXfrm>
        <a:off x="32898" y="1596454"/>
        <a:ext cx="4170161" cy="608124"/>
      </dsp:txXfrm>
    </dsp:sp>
    <dsp:sp modelId="{44B34FA6-060F-4576-B4DA-16255D5C6809}">
      <dsp:nvSpPr>
        <dsp:cNvPr id="0" name=""/>
        <dsp:cNvSpPr/>
      </dsp:nvSpPr>
      <dsp:spPr>
        <a:xfrm>
          <a:off x="0" y="2341156"/>
          <a:ext cx="4235957" cy="673920"/>
        </a:xfrm>
        <a:prstGeom prst="roundRect">
          <a:avLst/>
        </a:prstGeom>
        <a:solidFill>
          <a:schemeClr val="accent5">
            <a:alpha val="90000"/>
            <a:hueOff val="0"/>
            <a:satOff val="0"/>
            <a:lumOff val="0"/>
            <a:alphaOff val="-3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Communication</a:t>
          </a:r>
          <a:endParaRPr lang="en-US" sz="2400" kern="1200" dirty="0"/>
        </a:p>
      </dsp:txBody>
      <dsp:txXfrm>
        <a:off x="32898" y="2374054"/>
        <a:ext cx="4170161" cy="608124"/>
      </dsp:txXfrm>
    </dsp:sp>
    <dsp:sp modelId="{4F04F742-DF62-4E14-9850-E295F79CD416}">
      <dsp:nvSpPr>
        <dsp:cNvPr id="0" name=""/>
        <dsp:cNvSpPr/>
      </dsp:nvSpPr>
      <dsp:spPr>
        <a:xfrm>
          <a:off x="0" y="3118755"/>
          <a:ext cx="4235957" cy="673920"/>
        </a:xfrm>
        <a:prstGeom prst="roundRect">
          <a:avLst/>
        </a:prstGeom>
        <a:solidFill>
          <a:schemeClr val="accent5">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Roles &amp; Responsibilities</a:t>
          </a:r>
          <a:endParaRPr lang="en-US" sz="2400" kern="1200" dirty="0"/>
        </a:p>
      </dsp:txBody>
      <dsp:txXfrm>
        <a:off x="32898" y="3151653"/>
        <a:ext cx="4170161" cy="6081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B8496-9C25-40E5-B035-8619489708F2}">
      <dsp:nvSpPr>
        <dsp:cNvPr id="0" name=""/>
        <dsp:cNvSpPr/>
      </dsp:nvSpPr>
      <dsp:spPr>
        <a:xfrm>
          <a:off x="0" y="0"/>
          <a:ext cx="4583599" cy="673920"/>
        </a:xfrm>
        <a:prstGeom prst="round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Integrated &amp; Optimized</a:t>
          </a:r>
          <a:endParaRPr lang="en-US" sz="2400" kern="1200" dirty="0"/>
        </a:p>
      </dsp:txBody>
      <dsp:txXfrm>
        <a:off x="32898" y="32898"/>
        <a:ext cx="4517803" cy="608124"/>
      </dsp:txXfrm>
    </dsp:sp>
    <dsp:sp modelId="{BCB6A305-0CFD-4CAC-A859-6FCADBD2004B}">
      <dsp:nvSpPr>
        <dsp:cNvPr id="0" name=""/>
        <dsp:cNvSpPr/>
      </dsp:nvSpPr>
      <dsp:spPr>
        <a:xfrm>
          <a:off x="0" y="796274"/>
          <a:ext cx="4583599" cy="673920"/>
        </a:xfrm>
        <a:prstGeom prst="roundRect">
          <a:avLst/>
        </a:prstGeom>
        <a:solidFill>
          <a:schemeClr val="accent1">
            <a:shade val="80000"/>
            <a:hueOff val="56068"/>
            <a:satOff val="-13"/>
            <a:lumOff val="62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Managed &amp; Repeatable</a:t>
          </a:r>
          <a:endParaRPr lang="en-US" sz="2400" kern="1200" dirty="0"/>
        </a:p>
      </dsp:txBody>
      <dsp:txXfrm>
        <a:off x="32898" y="829172"/>
        <a:ext cx="4517803" cy="608124"/>
      </dsp:txXfrm>
    </dsp:sp>
    <dsp:sp modelId="{569D8AE5-D966-4CF6-8D0B-820CFE91FD98}">
      <dsp:nvSpPr>
        <dsp:cNvPr id="0" name=""/>
        <dsp:cNvSpPr/>
      </dsp:nvSpPr>
      <dsp:spPr>
        <a:xfrm>
          <a:off x="0" y="1573874"/>
          <a:ext cx="4583599" cy="673920"/>
        </a:xfrm>
        <a:prstGeom prst="roundRect">
          <a:avLst/>
        </a:prstGeom>
        <a:solidFill>
          <a:schemeClr val="accent1">
            <a:shade val="80000"/>
            <a:hueOff val="112136"/>
            <a:satOff val="-27"/>
            <a:lumOff val="125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Adopted &amp; Implemented</a:t>
          </a:r>
          <a:endParaRPr lang="en-US" sz="2400" kern="1200" dirty="0"/>
        </a:p>
      </dsp:txBody>
      <dsp:txXfrm>
        <a:off x="32898" y="1606772"/>
        <a:ext cx="4517803" cy="608124"/>
      </dsp:txXfrm>
    </dsp:sp>
    <dsp:sp modelId="{78771736-0A63-4EC5-901A-B0AD00E22E42}">
      <dsp:nvSpPr>
        <dsp:cNvPr id="0" name=""/>
        <dsp:cNvSpPr/>
      </dsp:nvSpPr>
      <dsp:spPr>
        <a:xfrm>
          <a:off x="0" y="2351474"/>
          <a:ext cx="4583599" cy="673920"/>
        </a:xfrm>
        <a:prstGeom prst="roundRect">
          <a:avLst/>
        </a:prstGeom>
        <a:solidFill>
          <a:schemeClr val="accent1">
            <a:shade val="80000"/>
            <a:hueOff val="168204"/>
            <a:satOff val="-40"/>
            <a:lumOff val="188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Developing</a:t>
          </a:r>
          <a:endParaRPr lang="en-US" sz="2400" kern="1200" dirty="0"/>
        </a:p>
      </dsp:txBody>
      <dsp:txXfrm>
        <a:off x="32898" y="2384372"/>
        <a:ext cx="4517803" cy="608124"/>
      </dsp:txXfrm>
    </dsp:sp>
    <dsp:sp modelId="{4A13B42E-A334-4509-91E0-6F40A4FD50EC}">
      <dsp:nvSpPr>
        <dsp:cNvPr id="0" name=""/>
        <dsp:cNvSpPr/>
      </dsp:nvSpPr>
      <dsp:spPr>
        <a:xfrm>
          <a:off x="0" y="3129073"/>
          <a:ext cx="4583599" cy="673920"/>
        </a:xfrm>
        <a:prstGeom prst="roundRect">
          <a:avLst/>
        </a:prstGeom>
        <a:solidFill>
          <a:schemeClr val="accent1">
            <a:shade val="80000"/>
            <a:hueOff val="224272"/>
            <a:satOff val="-54"/>
            <a:lumOff val="250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Informal</a:t>
          </a:r>
          <a:endParaRPr lang="en-US" sz="2400" kern="1200" dirty="0"/>
        </a:p>
      </dsp:txBody>
      <dsp:txXfrm>
        <a:off x="32898" y="3161971"/>
        <a:ext cx="4517803" cy="6081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02F49-95A6-4B34-8467-922A3FB2D032}">
      <dsp:nvSpPr>
        <dsp:cNvPr id="0" name=""/>
        <dsp:cNvSpPr/>
      </dsp:nvSpPr>
      <dsp:spPr>
        <a:xfrm rot="16200000">
          <a:off x="1439158" y="-1439158"/>
          <a:ext cx="2256149" cy="5134465"/>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Process</a:t>
          </a:r>
          <a:br>
            <a:rPr lang="en-US" sz="3100" kern="1200" dirty="0" smtClean="0"/>
          </a:br>
          <a:r>
            <a:rPr lang="en-US" sz="3100" kern="1200" dirty="0" smtClean="0"/>
            <a:t>Representation</a:t>
          </a:r>
          <a:br>
            <a:rPr lang="en-US" sz="3100" kern="1200" dirty="0" smtClean="0"/>
          </a:br>
          <a:r>
            <a:rPr lang="en-US" sz="3100" kern="1200" dirty="0" smtClean="0"/>
            <a:t>Deliberation</a:t>
          </a:r>
          <a:endParaRPr lang="en-US" sz="3100" kern="1200" dirty="0"/>
        </a:p>
      </dsp:txBody>
      <dsp:txXfrm rot="5400000">
        <a:off x="0" y="0"/>
        <a:ext cx="5134465" cy="1692112"/>
      </dsp:txXfrm>
    </dsp:sp>
    <dsp:sp modelId="{1F933311-481B-456A-B4F6-98E9A31DF6CB}">
      <dsp:nvSpPr>
        <dsp:cNvPr id="0" name=""/>
        <dsp:cNvSpPr/>
      </dsp:nvSpPr>
      <dsp:spPr>
        <a:xfrm>
          <a:off x="5134465" y="0"/>
          <a:ext cx="5134465" cy="2256149"/>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Executive sponsors</a:t>
          </a:r>
          <a:br>
            <a:rPr lang="en-US" sz="3100" kern="1200" dirty="0" smtClean="0"/>
          </a:br>
          <a:r>
            <a:rPr lang="en-US" sz="3100" kern="1200" dirty="0" smtClean="0"/>
            <a:t>Mission alignment</a:t>
          </a:r>
          <a:br>
            <a:rPr lang="en-US" sz="3100" kern="1200" dirty="0" smtClean="0"/>
          </a:br>
          <a:r>
            <a:rPr lang="en-US" sz="3100" kern="1200" dirty="0" smtClean="0"/>
            <a:t>Project mgmt./timeline</a:t>
          </a:r>
          <a:endParaRPr lang="en-US" sz="3100" kern="1200" dirty="0"/>
        </a:p>
      </dsp:txBody>
      <dsp:txXfrm>
        <a:off x="5134465" y="0"/>
        <a:ext cx="5134465" cy="1692112"/>
      </dsp:txXfrm>
    </dsp:sp>
    <dsp:sp modelId="{0093F5D7-106E-4A22-AE5B-5CC3F8FF21C0}">
      <dsp:nvSpPr>
        <dsp:cNvPr id="0" name=""/>
        <dsp:cNvSpPr/>
      </dsp:nvSpPr>
      <dsp:spPr>
        <a:xfrm rot="10800000">
          <a:off x="0" y="2256149"/>
          <a:ext cx="5134465" cy="2256149"/>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Problem statement</a:t>
          </a:r>
          <a:br>
            <a:rPr lang="en-US" sz="3100" kern="1200" dirty="0" smtClean="0"/>
          </a:br>
          <a:r>
            <a:rPr lang="en-US" sz="3100" kern="1200" dirty="0" smtClean="0"/>
            <a:t>Research/environ. scan</a:t>
          </a:r>
          <a:br>
            <a:rPr lang="en-US" sz="3100" kern="1200" dirty="0" smtClean="0"/>
          </a:br>
          <a:r>
            <a:rPr lang="en-US" sz="3100" kern="1200" dirty="0" smtClean="0"/>
            <a:t>Ideas for solutions</a:t>
          </a:r>
          <a:endParaRPr lang="en-US" sz="3100" kern="1200" dirty="0"/>
        </a:p>
      </dsp:txBody>
      <dsp:txXfrm rot="10800000">
        <a:off x="0" y="2820186"/>
        <a:ext cx="5134465" cy="1692112"/>
      </dsp:txXfrm>
    </dsp:sp>
    <dsp:sp modelId="{3F193F40-3D23-441C-9EAC-E513ED50199F}">
      <dsp:nvSpPr>
        <dsp:cNvPr id="0" name=""/>
        <dsp:cNvSpPr/>
      </dsp:nvSpPr>
      <dsp:spPr>
        <a:xfrm rot="5400000">
          <a:off x="6573623" y="816991"/>
          <a:ext cx="2256149" cy="5134465"/>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Interested allies</a:t>
          </a:r>
          <a:br>
            <a:rPr lang="en-US" sz="3100" kern="1200" dirty="0" smtClean="0"/>
          </a:br>
          <a:r>
            <a:rPr lang="en-US" sz="3100" kern="1200" dirty="0" smtClean="0"/>
            <a:t>Interest mapping</a:t>
          </a:r>
          <a:br>
            <a:rPr lang="en-US" sz="3100" kern="1200" dirty="0" smtClean="0"/>
          </a:br>
          <a:r>
            <a:rPr lang="en-US" sz="3100" kern="1200" dirty="0" smtClean="0"/>
            <a:t>Advocacy from others</a:t>
          </a:r>
          <a:endParaRPr lang="en-US" sz="3100" kern="1200" dirty="0"/>
        </a:p>
      </dsp:txBody>
      <dsp:txXfrm rot="-5400000">
        <a:off x="5134466" y="2820186"/>
        <a:ext cx="5134465" cy="1692112"/>
      </dsp:txXfrm>
    </dsp:sp>
    <dsp:sp modelId="{36E55928-FE55-4B51-9E12-63030F9393BD}">
      <dsp:nvSpPr>
        <dsp:cNvPr id="0" name=""/>
        <dsp:cNvSpPr/>
      </dsp:nvSpPr>
      <dsp:spPr>
        <a:xfrm>
          <a:off x="3594125" y="1692112"/>
          <a:ext cx="3080679" cy="1128074"/>
        </a:xfrm>
        <a:prstGeom prst="roundRect">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Initiative</a:t>
          </a:r>
          <a:endParaRPr lang="en-US" sz="3100" kern="1200" dirty="0"/>
        </a:p>
      </dsp:txBody>
      <dsp:txXfrm>
        <a:off x="3649193" y="1747180"/>
        <a:ext cx="2970543" cy="1017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BD88B-EDA1-4AC4-AC7D-C831C3159680}">
      <dsp:nvSpPr>
        <dsp:cNvPr id="0" name=""/>
        <dsp:cNvSpPr/>
      </dsp:nvSpPr>
      <dsp:spPr>
        <a:xfrm>
          <a:off x="159724" y="9051"/>
          <a:ext cx="2493594" cy="223727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Define data governance as an activity that centers on human behavior more than data</a:t>
          </a:r>
          <a:endParaRPr lang="en-US" sz="2000" kern="1200" dirty="0">
            <a:latin typeface="Arial" panose="020B0604020202020204" pitchFamily="34" charset="0"/>
            <a:cs typeface="Arial" panose="020B0604020202020204" pitchFamily="34" charset="0"/>
          </a:endParaRPr>
        </a:p>
      </dsp:txBody>
      <dsp:txXfrm>
        <a:off x="159724" y="9051"/>
        <a:ext cx="2493594" cy="2237278"/>
      </dsp:txXfrm>
    </dsp:sp>
    <dsp:sp modelId="{9CF4A5EB-DC79-44DD-A596-F9F123020858}">
      <dsp:nvSpPr>
        <dsp:cNvPr id="0" name=""/>
        <dsp:cNvSpPr/>
      </dsp:nvSpPr>
      <dsp:spPr>
        <a:xfrm>
          <a:off x="2902679" y="762"/>
          <a:ext cx="2493594" cy="225385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Describe major components of data governance activities</a:t>
          </a:r>
          <a:endParaRPr lang="en-US" sz="2000" kern="1200" dirty="0">
            <a:latin typeface="Arial" panose="020B0604020202020204" pitchFamily="34" charset="0"/>
            <a:cs typeface="Arial" panose="020B0604020202020204" pitchFamily="34" charset="0"/>
          </a:endParaRPr>
        </a:p>
      </dsp:txBody>
      <dsp:txXfrm>
        <a:off x="2902679" y="762"/>
        <a:ext cx="2493594" cy="2253855"/>
      </dsp:txXfrm>
    </dsp:sp>
    <dsp:sp modelId="{53A6CC2A-9E66-4121-AECC-B8C1C91C1842}">
      <dsp:nvSpPr>
        <dsp:cNvPr id="0" name=""/>
        <dsp:cNvSpPr/>
      </dsp:nvSpPr>
      <dsp:spPr>
        <a:xfrm>
          <a:off x="5645633" y="9051"/>
          <a:ext cx="2493594" cy="223727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Articulate challenges on their campus and how data governance will address these challenges</a:t>
          </a:r>
          <a:endParaRPr lang="en-US" sz="2000" kern="1200" dirty="0">
            <a:latin typeface="Arial" panose="020B0604020202020204" pitchFamily="34" charset="0"/>
            <a:cs typeface="Arial" panose="020B0604020202020204" pitchFamily="34" charset="0"/>
          </a:endParaRPr>
        </a:p>
      </dsp:txBody>
      <dsp:txXfrm>
        <a:off x="5645633" y="9051"/>
        <a:ext cx="2493594" cy="2237278"/>
      </dsp:txXfrm>
    </dsp:sp>
    <dsp:sp modelId="{4BBD19C1-C67B-4DBA-86C0-EDDBB888F3C6}">
      <dsp:nvSpPr>
        <dsp:cNvPr id="0" name=""/>
        <dsp:cNvSpPr/>
      </dsp:nvSpPr>
      <dsp:spPr>
        <a:xfrm>
          <a:off x="8388587" y="9051"/>
          <a:ext cx="2493594" cy="223727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Assess their campus culture and organization with a data governance maturity model; select and modify a data governance maturity model for their campus</a:t>
          </a:r>
          <a:endParaRPr lang="en-US" sz="1700" kern="1200" dirty="0">
            <a:latin typeface="Arial" panose="020B0604020202020204" pitchFamily="34" charset="0"/>
            <a:cs typeface="Arial" panose="020B0604020202020204" pitchFamily="34" charset="0"/>
          </a:endParaRPr>
        </a:p>
      </dsp:txBody>
      <dsp:txXfrm>
        <a:off x="8388587" y="9051"/>
        <a:ext cx="2493594" cy="2237278"/>
      </dsp:txXfrm>
    </dsp:sp>
    <dsp:sp modelId="{7AE50392-8D79-40AE-8B7C-3428D2C70779}">
      <dsp:nvSpPr>
        <dsp:cNvPr id="0" name=""/>
        <dsp:cNvSpPr/>
      </dsp:nvSpPr>
      <dsp:spPr>
        <a:xfrm>
          <a:off x="159724" y="2503977"/>
          <a:ext cx="2493594" cy="223727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Identify characteristics of a data governance system; analyze where their own institution has gaps; and create an outline for how data governance could fit into existing organizational structures</a:t>
          </a:r>
          <a:endParaRPr lang="en-US" sz="1700" kern="1200" dirty="0">
            <a:latin typeface="Arial" panose="020B0604020202020204" pitchFamily="34" charset="0"/>
            <a:cs typeface="Arial" panose="020B0604020202020204" pitchFamily="34" charset="0"/>
          </a:endParaRPr>
        </a:p>
      </dsp:txBody>
      <dsp:txXfrm>
        <a:off x="159724" y="2503977"/>
        <a:ext cx="2493594" cy="2237278"/>
      </dsp:txXfrm>
    </dsp:sp>
    <dsp:sp modelId="{8CA0656F-8E76-4D26-948F-63B582581615}">
      <dsp:nvSpPr>
        <dsp:cNvPr id="0" name=""/>
        <dsp:cNvSpPr/>
      </dsp:nvSpPr>
      <dsp:spPr>
        <a:xfrm>
          <a:off x="2902679" y="2503977"/>
          <a:ext cx="2493594" cy="223727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Discuss how technology may assist but not perform data governance; describe major functions of data governance software applications or “solutions”</a:t>
          </a:r>
          <a:endParaRPr lang="en-US" sz="1700" kern="1200" dirty="0">
            <a:latin typeface="Arial" panose="020B0604020202020204" pitchFamily="34" charset="0"/>
            <a:cs typeface="Arial" panose="020B0604020202020204" pitchFamily="34" charset="0"/>
          </a:endParaRPr>
        </a:p>
      </dsp:txBody>
      <dsp:txXfrm>
        <a:off x="2902679" y="2503977"/>
        <a:ext cx="2493594" cy="2237278"/>
      </dsp:txXfrm>
    </dsp:sp>
    <dsp:sp modelId="{F4BC4857-E3E5-4140-8472-2CE31B244FB9}">
      <dsp:nvSpPr>
        <dsp:cNvPr id="0" name=""/>
        <dsp:cNvSpPr/>
      </dsp:nvSpPr>
      <dsp:spPr>
        <a:xfrm>
          <a:off x="5645633" y="2503977"/>
          <a:ext cx="2493594" cy="223727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Explain principles of change management in higher education institutions and how they will enable development of data governance on their campuses</a:t>
          </a:r>
          <a:endParaRPr lang="en-US" sz="1700" kern="1200" dirty="0">
            <a:latin typeface="Arial" panose="020B0604020202020204" pitchFamily="34" charset="0"/>
            <a:cs typeface="Arial" panose="020B0604020202020204" pitchFamily="34" charset="0"/>
          </a:endParaRPr>
        </a:p>
      </dsp:txBody>
      <dsp:txXfrm>
        <a:off x="5645633" y="2503977"/>
        <a:ext cx="2493594" cy="2237278"/>
      </dsp:txXfrm>
    </dsp:sp>
    <dsp:sp modelId="{882D5B2A-72EE-42B9-A842-EA354901F6AB}">
      <dsp:nvSpPr>
        <dsp:cNvPr id="0" name=""/>
        <dsp:cNvSpPr/>
      </dsp:nvSpPr>
      <dsp:spPr>
        <a:xfrm>
          <a:off x="8388587" y="2503977"/>
          <a:ext cx="2493594" cy="223727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Construct an action plan for next steps on their own campus to advance data governance activities</a:t>
          </a:r>
          <a:endParaRPr lang="en-US" sz="2000" kern="1200" dirty="0">
            <a:latin typeface="Arial" panose="020B0604020202020204" pitchFamily="34" charset="0"/>
            <a:cs typeface="Arial" panose="020B0604020202020204" pitchFamily="34" charset="0"/>
          </a:endParaRPr>
        </a:p>
      </dsp:txBody>
      <dsp:txXfrm>
        <a:off x="8388587" y="2503977"/>
        <a:ext cx="2493594" cy="22372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39777"/>
          <a:ext cx="10538512" cy="1440180"/>
        </a:xfrm>
        <a:prstGeom prst="rect">
          <a:avLst/>
        </a:prstGeom>
        <a:solidFill>
          <a:schemeClr val="tx1">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latin typeface="Arial" panose="020B0604020202020204" pitchFamily="34" charset="0"/>
              <a:cs typeface="Arial" panose="020B0604020202020204" pitchFamily="34" charset="0"/>
            </a:rPr>
            <a:t>Initiative to strengthen university data infrastructure (Jan 2015-Sept. 2016). Charge to examine:</a:t>
          </a:r>
          <a:endParaRPr lang="en-US" sz="3500" kern="1200" dirty="0">
            <a:latin typeface="Arial" panose="020B0604020202020204" pitchFamily="34" charset="0"/>
            <a:cs typeface="Arial" panose="020B0604020202020204" pitchFamily="34" charset="0"/>
          </a:endParaRPr>
        </a:p>
      </dsp:txBody>
      <dsp:txXfrm>
        <a:off x="0" y="39777"/>
        <a:ext cx="10538512" cy="1440180"/>
      </dsp:txXfrm>
    </dsp:sp>
    <dsp:sp modelId="{FCEECF9B-D0AE-436B-AB93-4AAC016D9A24}">
      <dsp:nvSpPr>
        <dsp:cNvPr id="0" name=""/>
        <dsp:cNvSpPr/>
      </dsp:nvSpPr>
      <dsp:spPr>
        <a:xfrm>
          <a:off x="5145" y="1440180"/>
          <a:ext cx="3509406" cy="3024378"/>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Arial" panose="020B0604020202020204" pitchFamily="34" charset="0"/>
              <a:cs typeface="Arial" panose="020B0604020202020204" pitchFamily="34" charset="0"/>
            </a:rPr>
            <a:t>Data governance</a:t>
          </a:r>
          <a:endParaRPr lang="en-US" sz="3600" kern="1200" dirty="0">
            <a:solidFill>
              <a:schemeClr val="tx1"/>
            </a:solidFill>
            <a:latin typeface="Arial" panose="020B0604020202020204" pitchFamily="34" charset="0"/>
            <a:cs typeface="Arial" panose="020B0604020202020204" pitchFamily="34" charset="0"/>
          </a:endParaRPr>
        </a:p>
      </dsp:txBody>
      <dsp:txXfrm>
        <a:off x="5145" y="1440180"/>
        <a:ext cx="3509406" cy="3024378"/>
      </dsp:txXfrm>
    </dsp:sp>
    <dsp:sp modelId="{A648EED2-9F4E-488B-8D69-44A581516947}">
      <dsp:nvSpPr>
        <dsp:cNvPr id="0" name=""/>
        <dsp:cNvSpPr/>
      </dsp:nvSpPr>
      <dsp:spPr>
        <a:xfrm>
          <a:off x="3514552" y="1440180"/>
          <a:ext cx="3509406" cy="3024378"/>
        </a:xfrm>
        <a:prstGeom prst="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Arial" panose="020B0604020202020204" pitchFamily="34" charset="0"/>
              <a:cs typeface="Arial" panose="020B0604020202020204" pitchFamily="34" charset="0"/>
            </a:rPr>
            <a:t>Data quality</a:t>
          </a:r>
          <a:endParaRPr lang="en-US" sz="3600" kern="1200" dirty="0">
            <a:solidFill>
              <a:schemeClr val="tx1"/>
            </a:solidFill>
            <a:latin typeface="Arial" panose="020B0604020202020204" pitchFamily="34" charset="0"/>
            <a:cs typeface="Arial" panose="020B0604020202020204" pitchFamily="34" charset="0"/>
          </a:endParaRPr>
        </a:p>
      </dsp:txBody>
      <dsp:txXfrm>
        <a:off x="3514552" y="1440180"/>
        <a:ext cx="3509406" cy="3024378"/>
      </dsp:txXfrm>
    </dsp:sp>
    <dsp:sp modelId="{39EFBFA5-514F-49AF-AD1A-1E5191012DB3}">
      <dsp:nvSpPr>
        <dsp:cNvPr id="0" name=""/>
        <dsp:cNvSpPr/>
      </dsp:nvSpPr>
      <dsp:spPr>
        <a:xfrm>
          <a:off x="7023959" y="1440180"/>
          <a:ext cx="3509406" cy="3024378"/>
        </a:xfrm>
        <a:prstGeom prst="rect">
          <a:avLst/>
        </a:prstGeom>
        <a:solidFill>
          <a:schemeClr val="tx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latin typeface="Arial" panose="020B0604020202020204" pitchFamily="34" charset="0"/>
              <a:cs typeface="Arial" panose="020B0604020202020204" pitchFamily="34" charset="0"/>
            </a:rPr>
            <a:t>Communication</a:t>
          </a:r>
          <a:endParaRPr lang="en-US" sz="3600" kern="1200" dirty="0">
            <a:solidFill>
              <a:schemeClr val="bg1"/>
            </a:solidFill>
            <a:latin typeface="Arial" panose="020B0604020202020204" pitchFamily="34" charset="0"/>
            <a:cs typeface="Arial" panose="020B0604020202020204" pitchFamily="34" charset="0"/>
          </a:endParaRPr>
        </a:p>
      </dsp:txBody>
      <dsp:txXfrm>
        <a:off x="7023959" y="1440180"/>
        <a:ext cx="3509406" cy="3024378"/>
      </dsp:txXfrm>
    </dsp:sp>
    <dsp:sp modelId="{C2467C43-691E-44AC-9842-965F49625127}">
      <dsp:nvSpPr>
        <dsp:cNvPr id="0" name=""/>
        <dsp:cNvSpPr/>
      </dsp:nvSpPr>
      <dsp:spPr>
        <a:xfrm>
          <a:off x="0" y="4464558"/>
          <a:ext cx="10538512" cy="336042"/>
        </a:xfrm>
        <a:prstGeom prst="rect">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FFAAD-562D-4353-B5B4-1065FCA6065C}">
      <dsp:nvSpPr>
        <dsp:cNvPr id="0" name=""/>
        <dsp:cNvSpPr/>
      </dsp:nvSpPr>
      <dsp:spPr>
        <a:xfrm rot="16200000">
          <a:off x="1550643" y="-1550643"/>
          <a:ext cx="2342893" cy="5444181"/>
        </a:xfrm>
        <a:prstGeom prst="round1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Examine existing governance structures</a:t>
          </a:r>
          <a:endParaRPr lang="en-US" sz="2400" kern="1200" dirty="0"/>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active and inactive groups and lines of responsibility </a:t>
          </a: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existing processes, practices and procedures that significantly impact data management and stakeholders. </a:t>
          </a:r>
        </a:p>
      </dsp:txBody>
      <dsp:txXfrm rot="5400000">
        <a:off x="-1" y="1"/>
        <a:ext cx="5444181" cy="1757169"/>
      </dsp:txXfrm>
    </dsp:sp>
    <dsp:sp modelId="{55E028E3-AB3F-4B1D-A319-04346324A4FA}">
      <dsp:nvSpPr>
        <dsp:cNvPr id="0" name=""/>
        <dsp:cNvSpPr/>
      </dsp:nvSpPr>
      <dsp:spPr>
        <a:xfrm>
          <a:off x="5444181" y="0"/>
          <a:ext cx="5444181" cy="2342893"/>
        </a:xfrm>
        <a:prstGeom prst="round1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Identify and articulate</a:t>
          </a:r>
          <a:endParaRPr lang="en-US" sz="2400" kern="1200" dirty="0"/>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Roles of cross-functional groups</a:t>
          </a: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Functional roles in business units (e.g. data owner, data custodian, report owner) will also be identified and articulated. </a:t>
          </a:r>
        </a:p>
      </dsp:txBody>
      <dsp:txXfrm>
        <a:off x="5444181" y="0"/>
        <a:ext cx="5444181" cy="1757169"/>
      </dsp:txXfrm>
    </dsp:sp>
    <dsp:sp modelId="{1AAF53CD-1529-4B93-8EB7-0B0DBB78B801}">
      <dsp:nvSpPr>
        <dsp:cNvPr id="0" name=""/>
        <dsp:cNvSpPr/>
      </dsp:nvSpPr>
      <dsp:spPr>
        <a:xfrm rot="10800000">
          <a:off x="0" y="2342893"/>
          <a:ext cx="5444181" cy="2342893"/>
        </a:xfrm>
        <a:prstGeom prst="round1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Draft formal governance structure for data management </a:t>
          </a:r>
          <a:endParaRPr lang="en-US" sz="2400" kern="1200" dirty="0"/>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Principles, mission, and goals</a:t>
          </a:r>
        </a:p>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Post on a website to codify roles and responsibilities.</a:t>
          </a:r>
        </a:p>
      </dsp:txBody>
      <dsp:txXfrm rot="10800000">
        <a:off x="0" y="2928616"/>
        <a:ext cx="5444181" cy="1757169"/>
      </dsp:txXfrm>
    </dsp:sp>
    <dsp:sp modelId="{BE3C43DA-3237-4CC6-B7FB-AB8A4B668327}">
      <dsp:nvSpPr>
        <dsp:cNvPr id="0" name=""/>
        <dsp:cNvSpPr/>
      </dsp:nvSpPr>
      <dsp:spPr>
        <a:xfrm rot="5400000">
          <a:off x="6994825" y="792249"/>
          <a:ext cx="2342893" cy="5444181"/>
        </a:xfrm>
        <a:prstGeom prst="round1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rtl="0">
            <a:lnSpc>
              <a:spcPct val="90000"/>
            </a:lnSpc>
            <a:spcBef>
              <a:spcPct val="0"/>
            </a:spcBef>
            <a:spcAft>
              <a:spcPct val="35000"/>
            </a:spcAft>
          </a:pPr>
          <a:r>
            <a:rPr lang="en-US" sz="2400" b="1" kern="1200" dirty="0" smtClean="0">
              <a:latin typeface="Arial" panose="020B0604020202020204" pitchFamily="34" charset="0"/>
              <a:cs typeface="Arial" panose="020B0604020202020204" pitchFamily="34" charset="0"/>
            </a:rPr>
            <a:t>Formalize a process for prioritization</a:t>
          </a:r>
          <a:endParaRPr lang="en-US" sz="2400" kern="1200" dirty="0"/>
        </a:p>
      </dsp:txBody>
      <dsp:txXfrm rot="-5400000">
        <a:off x="5444180" y="2928616"/>
        <a:ext cx="5444181" cy="1757169"/>
      </dsp:txXfrm>
    </dsp:sp>
    <dsp:sp modelId="{AE83D433-4EB7-4D7C-BDD5-5F91878B5FE6}">
      <dsp:nvSpPr>
        <dsp:cNvPr id="0" name=""/>
        <dsp:cNvSpPr/>
      </dsp:nvSpPr>
      <dsp:spPr>
        <a:xfrm>
          <a:off x="3489779" y="2052760"/>
          <a:ext cx="3908802" cy="580264"/>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Cross functional review group</a:t>
          </a:r>
          <a:endParaRPr lang="en-US" sz="2000" kern="1200" dirty="0">
            <a:solidFill>
              <a:schemeClr val="tx1"/>
            </a:solidFill>
          </a:endParaRPr>
        </a:p>
      </dsp:txBody>
      <dsp:txXfrm>
        <a:off x="3518105" y="2081086"/>
        <a:ext cx="3852150" cy="5236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758A5-C5D4-4042-B555-2FBD65320DE7}">
      <dsp:nvSpPr>
        <dsp:cNvPr id="0" name=""/>
        <dsp:cNvSpPr/>
      </dsp:nvSpPr>
      <dsp:spPr>
        <a:xfrm>
          <a:off x="0" y="508149"/>
          <a:ext cx="10453816" cy="1615950"/>
        </a:xfrm>
        <a:prstGeom prst="rect">
          <a:avLst/>
        </a:prstGeom>
        <a:solidFill>
          <a:schemeClr val="tx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1332" tIns="374904" rIns="81133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PeopleSoft</a:t>
          </a:r>
          <a:endParaRPr lang="en-US" sz="2400" kern="1200" dirty="0"/>
        </a:p>
        <a:p>
          <a:pPr marL="228600" lvl="1" indent="-228600" algn="l" defTabSz="1066800" rtl="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data warehouse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other functional systems </a:t>
          </a:r>
          <a:endParaRPr lang="en-US" sz="2400" kern="1200" dirty="0"/>
        </a:p>
      </dsp:txBody>
      <dsp:txXfrm>
        <a:off x="0" y="508149"/>
        <a:ext cx="10453816" cy="1615950"/>
      </dsp:txXfrm>
    </dsp:sp>
    <dsp:sp modelId="{C227D6A7-88A6-4D10-88E5-6409447A304D}">
      <dsp:nvSpPr>
        <dsp:cNvPr id="0" name=""/>
        <dsp:cNvSpPr/>
      </dsp:nvSpPr>
      <dsp:spPr>
        <a:xfrm>
          <a:off x="471646" y="3415"/>
          <a:ext cx="9980913" cy="770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91" tIns="0" rIns="276591" bIns="0" numCol="1" spcCol="1270" anchor="ctr" anchorCtr="0">
          <a:noAutofit/>
        </a:bodyPr>
        <a:lstStyle/>
        <a:p>
          <a:pPr lvl="0" algn="l" defTabSz="1244600" rtl="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Examine existing practices for ensuring data quality within</a:t>
          </a:r>
          <a:endParaRPr lang="en-US" sz="2800" kern="1200" dirty="0"/>
        </a:p>
      </dsp:txBody>
      <dsp:txXfrm>
        <a:off x="509254" y="41023"/>
        <a:ext cx="9905697" cy="695197"/>
      </dsp:txXfrm>
    </dsp:sp>
    <dsp:sp modelId="{24EFFC15-3705-4C15-A2F2-1F8799BB8A09}">
      <dsp:nvSpPr>
        <dsp:cNvPr id="0" name=""/>
        <dsp:cNvSpPr/>
      </dsp:nvSpPr>
      <dsp:spPr>
        <a:xfrm>
          <a:off x="0" y="2762085"/>
          <a:ext cx="10453816" cy="2381400"/>
        </a:xfrm>
        <a:prstGeom prst="rect">
          <a:avLst/>
        </a:prstGeom>
        <a:solidFill>
          <a:schemeClr val="tx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1332" tIns="374904" rIns="81133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data definitions (such as robust data dictionaries)</a:t>
          </a: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transparent source information</a:t>
          </a: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update schedules</a:t>
          </a: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error check practices and </a:t>
          </a:r>
        </a:p>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clean-up procedures</a:t>
          </a:r>
        </a:p>
      </dsp:txBody>
      <dsp:txXfrm>
        <a:off x="0" y="2762085"/>
        <a:ext cx="10453816" cy="2381400"/>
      </dsp:txXfrm>
    </dsp:sp>
    <dsp:sp modelId="{6D97011E-7F13-4DED-86C6-92FA324C21DD}">
      <dsp:nvSpPr>
        <dsp:cNvPr id="0" name=""/>
        <dsp:cNvSpPr/>
      </dsp:nvSpPr>
      <dsp:spPr>
        <a:xfrm>
          <a:off x="514523" y="2221299"/>
          <a:ext cx="9929938" cy="806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91" tIns="0" rIns="276591" bIns="0" numCol="1" spcCol="1270" anchor="ctr" anchorCtr="0">
          <a:noAutofit/>
        </a:bodyPr>
        <a:lstStyle/>
        <a:p>
          <a:pPr lvl="0" algn="l" defTabSz="124460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Articulate and publish practices for developing, maintaining, and communicating</a:t>
          </a:r>
          <a:endParaRPr lang="en-US" sz="2800" kern="1200" dirty="0"/>
        </a:p>
      </dsp:txBody>
      <dsp:txXfrm>
        <a:off x="553891" y="2260667"/>
        <a:ext cx="9851202" cy="7277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DD420-AA40-4458-ACD0-87BB7639922B}">
      <dsp:nvSpPr>
        <dsp:cNvPr id="0" name=""/>
        <dsp:cNvSpPr/>
      </dsp:nvSpPr>
      <dsp:spPr>
        <a:xfrm>
          <a:off x="0" y="77322"/>
          <a:ext cx="10812162" cy="842400"/>
        </a:xfrm>
        <a:prstGeom prst="roundRect">
          <a:avLst/>
        </a:prstGeom>
        <a:solidFill>
          <a:schemeClr val="tx1">
            <a:lumMod val="8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Develop a communication plan for </a:t>
          </a:r>
          <a:endParaRPr lang="en-US" sz="3600" kern="1200" dirty="0"/>
        </a:p>
      </dsp:txBody>
      <dsp:txXfrm>
        <a:off x="41123" y="118445"/>
        <a:ext cx="10729916" cy="760154"/>
      </dsp:txXfrm>
    </dsp:sp>
    <dsp:sp modelId="{3E53D5D5-77D9-4C85-9782-18695A15F648}">
      <dsp:nvSpPr>
        <dsp:cNvPr id="0" name=""/>
        <dsp:cNvSpPr/>
      </dsp:nvSpPr>
      <dsp:spPr>
        <a:xfrm>
          <a:off x="0" y="919722"/>
          <a:ext cx="10812162" cy="260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286"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How new capabilities for business intelligence go beyond initial reporting functionality</a:t>
          </a:r>
        </a:p>
        <a:p>
          <a:pPr marL="285750" lvl="1" indent="-285750" algn="l" defTabSz="1244600">
            <a:lnSpc>
              <a:spcPct val="90000"/>
            </a:lnSpc>
            <a:spcBef>
              <a:spcPct val="0"/>
            </a:spcBef>
            <a:spcAft>
              <a:spcPct val="20000"/>
            </a:spcAft>
            <a:buChar char="••"/>
          </a:pPr>
          <a:r>
            <a:rPr lang="en-US" sz="2800" kern="1200" dirty="0" smtClean="0"/>
            <a:t>Availability</a:t>
          </a:r>
        </a:p>
        <a:p>
          <a:pPr marL="285750" lvl="1" indent="-285750" algn="l" defTabSz="1244600">
            <a:lnSpc>
              <a:spcPct val="90000"/>
            </a:lnSpc>
            <a:spcBef>
              <a:spcPct val="0"/>
            </a:spcBef>
            <a:spcAft>
              <a:spcPct val="20000"/>
            </a:spcAft>
            <a:buChar char="••"/>
          </a:pPr>
          <a:r>
            <a:rPr lang="en-US" sz="2800" kern="1200" dirty="0" smtClean="0"/>
            <a:t>Use</a:t>
          </a:r>
          <a:r>
            <a:rPr lang="en-US" sz="2800" kern="1200" baseline="0" dirty="0" smtClean="0"/>
            <a:t> </a:t>
          </a:r>
          <a:r>
            <a:rPr lang="en-US" sz="2800" kern="1200" dirty="0" smtClean="0"/>
            <a:t>limitations, and opportunities</a:t>
          </a:r>
        </a:p>
        <a:p>
          <a:pPr marL="285750" lvl="1" indent="-285750" algn="l" defTabSz="1244600">
            <a:lnSpc>
              <a:spcPct val="90000"/>
            </a:lnSpc>
            <a:spcBef>
              <a:spcPct val="0"/>
            </a:spcBef>
            <a:spcAft>
              <a:spcPct val="20000"/>
            </a:spcAft>
            <a:buChar char="••"/>
          </a:pPr>
          <a:r>
            <a:rPr lang="en-US" sz="2800" kern="1200" dirty="0" smtClean="0"/>
            <a:t>including needs identification for documentation, training, workshops, etc. </a:t>
          </a:r>
        </a:p>
      </dsp:txBody>
      <dsp:txXfrm>
        <a:off x="0" y="919722"/>
        <a:ext cx="10812162" cy="2608200"/>
      </dsp:txXfrm>
    </dsp:sp>
    <dsp:sp modelId="{A6D91B0C-19EF-4EA6-81B2-EC3FB61058C1}">
      <dsp:nvSpPr>
        <dsp:cNvPr id="0" name=""/>
        <dsp:cNvSpPr/>
      </dsp:nvSpPr>
      <dsp:spPr>
        <a:xfrm>
          <a:off x="0" y="3527922"/>
          <a:ext cx="10812162" cy="842400"/>
        </a:xfrm>
        <a:prstGeom prst="roundRect">
          <a:avLst/>
        </a:prstGeom>
        <a:solidFill>
          <a:schemeClr val="tx1">
            <a:lumMod val="8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Develop, document, and adopt </a:t>
          </a:r>
          <a:r>
            <a:rPr lang="en-US" sz="3600" kern="1200" dirty="0" smtClean="0">
              <a:hlinkClick xmlns:r="http://schemas.openxmlformats.org/officeDocument/2006/relationships" r:id="rId1"/>
            </a:rPr>
            <a:t>reporting standards</a:t>
          </a:r>
          <a:endParaRPr lang="en-US" sz="3600" kern="1200" dirty="0" smtClean="0"/>
        </a:p>
      </dsp:txBody>
      <dsp:txXfrm>
        <a:off x="41123" y="3569045"/>
        <a:ext cx="10729916" cy="76015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86D25-691C-41B9-9E50-1BED1DF7C6B5}">
      <dsp:nvSpPr>
        <dsp:cNvPr id="0" name=""/>
        <dsp:cNvSpPr/>
      </dsp:nvSpPr>
      <dsp:spPr>
        <a:xfrm rot="16200000">
          <a:off x="1549138" y="-1549138"/>
          <a:ext cx="1954490" cy="5052766"/>
        </a:xfrm>
        <a:prstGeom prst="round1Rect">
          <a:avLst/>
        </a:prstGeom>
        <a:solidFill>
          <a:schemeClr val="accent3">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list three current data governance mechanisms at our [INSTITUTION], the systems or applications they cover</a:t>
          </a:r>
          <a:endParaRPr lang="en-US" sz="2100" kern="1200" dirty="0">
            <a:latin typeface="Arial" panose="020B0604020202020204" pitchFamily="34" charset="0"/>
            <a:cs typeface="Arial" panose="020B0604020202020204" pitchFamily="34" charset="0"/>
          </a:endParaRPr>
        </a:p>
      </dsp:txBody>
      <dsp:txXfrm rot="5400000">
        <a:off x="0" y="0"/>
        <a:ext cx="5052766" cy="1465867"/>
      </dsp:txXfrm>
    </dsp:sp>
    <dsp:sp modelId="{BDA3CDA4-C09B-4047-88B2-61813F01235F}">
      <dsp:nvSpPr>
        <dsp:cNvPr id="0" name=""/>
        <dsp:cNvSpPr/>
      </dsp:nvSpPr>
      <dsp:spPr>
        <a:xfrm>
          <a:off x="5052766" y="0"/>
          <a:ext cx="5052766" cy="1954490"/>
        </a:xfrm>
        <a:prstGeom prst="round1Rect">
          <a:avLst/>
        </a:prstGeom>
        <a:solidFill>
          <a:schemeClr val="accent5">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list three aspects of data governance that are absent at [INSTITUTION] or need to be strengthened</a:t>
          </a:r>
          <a:endParaRPr lang="en-US" sz="2100" kern="1200" dirty="0">
            <a:latin typeface="Arial" panose="020B0604020202020204" pitchFamily="34" charset="0"/>
            <a:cs typeface="Arial" panose="020B0604020202020204" pitchFamily="34" charset="0"/>
          </a:endParaRPr>
        </a:p>
      </dsp:txBody>
      <dsp:txXfrm>
        <a:off x="5052766" y="0"/>
        <a:ext cx="5052766" cy="1465867"/>
      </dsp:txXfrm>
    </dsp:sp>
    <dsp:sp modelId="{FB4A6D07-D615-4A63-99E8-FD1F9557D248}">
      <dsp:nvSpPr>
        <dsp:cNvPr id="0" name=""/>
        <dsp:cNvSpPr/>
      </dsp:nvSpPr>
      <dsp:spPr>
        <a:xfrm rot="10800000">
          <a:off x="0" y="1954490"/>
          <a:ext cx="5052766" cy="1954490"/>
        </a:xfrm>
        <a:prstGeom prst="round1Rect">
          <a:avLst/>
        </a:prstGeom>
        <a:solidFill>
          <a:schemeClr val="accent4">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list three things that data governance at [INSTITUTION] should accomplish</a:t>
          </a:r>
          <a:endParaRPr lang="en-US" sz="2100" kern="1200" dirty="0">
            <a:latin typeface="Arial" panose="020B0604020202020204" pitchFamily="34" charset="0"/>
            <a:cs typeface="Arial" panose="020B0604020202020204" pitchFamily="34" charset="0"/>
          </a:endParaRPr>
        </a:p>
      </dsp:txBody>
      <dsp:txXfrm rot="10800000">
        <a:off x="0" y="2443113"/>
        <a:ext cx="5052766" cy="1465867"/>
      </dsp:txXfrm>
    </dsp:sp>
    <dsp:sp modelId="{D1B040C4-5795-44D1-BA51-B6566E43FF04}">
      <dsp:nvSpPr>
        <dsp:cNvPr id="0" name=""/>
        <dsp:cNvSpPr/>
      </dsp:nvSpPr>
      <dsp:spPr>
        <a:xfrm rot="5400000">
          <a:off x="6601904" y="405352"/>
          <a:ext cx="1954490" cy="5052766"/>
        </a:xfrm>
        <a:prstGeom prst="round1Rect">
          <a:avLst/>
        </a:prstGeom>
        <a:solidFill>
          <a:schemeClr val="accent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list three roles or structures that should be included in [INSTITUTION’S] data governance system.</a:t>
          </a:r>
          <a:endParaRPr lang="en-US" sz="2100" kern="1200" dirty="0">
            <a:latin typeface="Arial" panose="020B0604020202020204" pitchFamily="34" charset="0"/>
            <a:cs typeface="Arial" panose="020B0604020202020204" pitchFamily="34" charset="0"/>
          </a:endParaRPr>
        </a:p>
      </dsp:txBody>
      <dsp:txXfrm rot="-5400000">
        <a:off x="5052766" y="2443112"/>
        <a:ext cx="5052766" cy="1465867"/>
      </dsp:txXfrm>
    </dsp:sp>
    <dsp:sp modelId="{CE05460A-CE34-4308-84C7-779D54235CE5}">
      <dsp:nvSpPr>
        <dsp:cNvPr id="0" name=""/>
        <dsp:cNvSpPr/>
      </dsp:nvSpPr>
      <dsp:spPr>
        <a:xfrm>
          <a:off x="3536936" y="1465867"/>
          <a:ext cx="3031659" cy="977245"/>
        </a:xfrm>
        <a:prstGeom prst="roundRect">
          <a:avLst/>
        </a:prstGeom>
        <a:solidFill>
          <a:schemeClr val="dk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anose="020B0604020202020204" pitchFamily="34" charset="0"/>
              <a:cs typeface="Arial" panose="020B0604020202020204" pitchFamily="34" charset="0"/>
            </a:rPr>
            <a:t>FOCUS GROUP</a:t>
          </a:r>
          <a:br>
            <a:rPr lang="en-US" sz="2100" b="1" kern="1200" dirty="0" smtClean="0">
              <a:latin typeface="Arial" panose="020B0604020202020204" pitchFamily="34" charset="0"/>
              <a:cs typeface="Arial" panose="020B0604020202020204" pitchFamily="34" charset="0"/>
            </a:rPr>
          </a:br>
          <a:r>
            <a:rPr lang="en-US" sz="2100" b="1" kern="1200" dirty="0" smtClean="0">
              <a:latin typeface="Arial" panose="020B0604020202020204" pitchFamily="34" charset="0"/>
              <a:cs typeface="Arial" panose="020B0604020202020204" pitchFamily="34" charset="0"/>
            </a:rPr>
            <a:t>ACTIVITY</a:t>
          </a:r>
          <a:endParaRPr lang="en-US" sz="2100" b="1" kern="1200" dirty="0">
            <a:latin typeface="Arial" panose="020B0604020202020204" pitchFamily="34" charset="0"/>
            <a:cs typeface="Arial" panose="020B0604020202020204" pitchFamily="34" charset="0"/>
          </a:endParaRPr>
        </a:p>
      </dsp:txBody>
      <dsp:txXfrm>
        <a:off x="3584641" y="1513572"/>
        <a:ext cx="2936249" cy="88183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8004-1DC1-468A-9AB9-DCB195D9D3E4}">
      <dsp:nvSpPr>
        <dsp:cNvPr id="0" name=""/>
        <dsp:cNvSpPr/>
      </dsp:nvSpPr>
      <dsp:spPr>
        <a:xfrm>
          <a:off x="0" y="0"/>
          <a:ext cx="10999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9592F-9666-4B13-A1ED-FE4C6F7F2454}">
      <dsp:nvSpPr>
        <dsp:cNvPr id="0" name=""/>
        <dsp:cNvSpPr/>
      </dsp:nvSpPr>
      <dsp:spPr>
        <a:xfrm>
          <a:off x="0" y="0"/>
          <a:ext cx="3015449" cy="233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Technology</a:t>
          </a:r>
        </a:p>
        <a:p>
          <a:pPr lvl="0" algn="l" defTabSz="14224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can support data governance</a:t>
          </a:r>
          <a:endParaRPr lang="en-US" sz="3200" kern="1200" dirty="0">
            <a:latin typeface="Arial" panose="020B0604020202020204" pitchFamily="34" charset="0"/>
            <a:cs typeface="Arial" panose="020B0604020202020204" pitchFamily="34" charset="0"/>
          </a:endParaRPr>
        </a:p>
      </dsp:txBody>
      <dsp:txXfrm>
        <a:off x="0" y="0"/>
        <a:ext cx="3015449" cy="2336233"/>
      </dsp:txXfrm>
    </dsp:sp>
    <dsp:sp modelId="{A4C96E15-80E0-44BE-8647-B016473E54D9}">
      <dsp:nvSpPr>
        <dsp:cNvPr id="0" name=""/>
        <dsp:cNvSpPr/>
      </dsp:nvSpPr>
      <dsp:spPr>
        <a:xfrm>
          <a:off x="3164975" y="27463"/>
          <a:ext cx="7825164" cy="54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Data dictionary management</a:t>
          </a:r>
        </a:p>
      </dsp:txBody>
      <dsp:txXfrm>
        <a:off x="3164975" y="27463"/>
        <a:ext cx="7825164" cy="549265"/>
      </dsp:txXfrm>
    </dsp:sp>
    <dsp:sp modelId="{E18D1012-9738-43E7-8CCE-2B4BEE288DBA}">
      <dsp:nvSpPr>
        <dsp:cNvPr id="0" name=""/>
        <dsp:cNvSpPr/>
      </dsp:nvSpPr>
      <dsp:spPr>
        <a:xfrm>
          <a:off x="3015449" y="576729"/>
          <a:ext cx="79746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90D4AB-FC97-4F29-8EA5-9DA96F2B8AF9}">
      <dsp:nvSpPr>
        <dsp:cNvPr id="0" name=""/>
        <dsp:cNvSpPr/>
      </dsp:nvSpPr>
      <dsp:spPr>
        <a:xfrm>
          <a:off x="3164975" y="604192"/>
          <a:ext cx="7825164" cy="54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Data quality analysis</a:t>
          </a:r>
        </a:p>
      </dsp:txBody>
      <dsp:txXfrm>
        <a:off x="3164975" y="604192"/>
        <a:ext cx="7825164" cy="549265"/>
      </dsp:txXfrm>
    </dsp:sp>
    <dsp:sp modelId="{75651E7B-B497-4818-8F89-25176F2A222C}">
      <dsp:nvSpPr>
        <dsp:cNvPr id="0" name=""/>
        <dsp:cNvSpPr/>
      </dsp:nvSpPr>
      <dsp:spPr>
        <a:xfrm>
          <a:off x="3015449" y="1153458"/>
          <a:ext cx="79746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E8A523-062D-4F88-BCB8-79D447273F8A}">
      <dsp:nvSpPr>
        <dsp:cNvPr id="0" name=""/>
        <dsp:cNvSpPr/>
      </dsp:nvSpPr>
      <dsp:spPr>
        <a:xfrm>
          <a:off x="3164975" y="1180921"/>
          <a:ext cx="7825164" cy="54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Master data management</a:t>
          </a:r>
        </a:p>
      </dsp:txBody>
      <dsp:txXfrm>
        <a:off x="3164975" y="1180921"/>
        <a:ext cx="7825164" cy="549265"/>
      </dsp:txXfrm>
    </dsp:sp>
    <dsp:sp modelId="{0954FBDE-A555-461A-8A00-1FCBFD7EE00B}">
      <dsp:nvSpPr>
        <dsp:cNvPr id="0" name=""/>
        <dsp:cNvSpPr/>
      </dsp:nvSpPr>
      <dsp:spPr>
        <a:xfrm>
          <a:off x="3015449" y="1730187"/>
          <a:ext cx="79746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81B4C-806A-4E3C-BA27-927CF8549C8A}">
      <dsp:nvSpPr>
        <dsp:cNvPr id="0" name=""/>
        <dsp:cNvSpPr/>
      </dsp:nvSpPr>
      <dsp:spPr>
        <a:xfrm>
          <a:off x="3164975" y="1757650"/>
          <a:ext cx="7825164" cy="54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Issue and process management</a:t>
          </a:r>
        </a:p>
      </dsp:txBody>
      <dsp:txXfrm>
        <a:off x="3164975" y="1757650"/>
        <a:ext cx="7825164" cy="549265"/>
      </dsp:txXfrm>
    </dsp:sp>
    <dsp:sp modelId="{5A28493D-8734-488E-9782-28877AFF33B7}">
      <dsp:nvSpPr>
        <dsp:cNvPr id="0" name=""/>
        <dsp:cNvSpPr/>
      </dsp:nvSpPr>
      <dsp:spPr>
        <a:xfrm>
          <a:off x="3015449" y="2306916"/>
          <a:ext cx="79746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83970-C50D-4A4A-9430-E0769A127E27}">
      <dsp:nvSpPr>
        <dsp:cNvPr id="0" name=""/>
        <dsp:cNvSpPr/>
      </dsp:nvSpPr>
      <dsp:spPr>
        <a:xfrm>
          <a:off x="0" y="2336233"/>
          <a:ext cx="109995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CBD11-E7EC-4609-8940-E7E41D7116DA}">
      <dsp:nvSpPr>
        <dsp:cNvPr id="0" name=""/>
        <dsp:cNvSpPr/>
      </dsp:nvSpPr>
      <dsp:spPr>
        <a:xfrm>
          <a:off x="0" y="2336233"/>
          <a:ext cx="3028590" cy="233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smtClean="0">
              <a:latin typeface="Arial" panose="020B0604020202020204" pitchFamily="34" charset="0"/>
              <a:cs typeface="Arial" panose="020B0604020202020204" pitchFamily="34" charset="0"/>
            </a:rPr>
            <a:t>Technology</a:t>
          </a:r>
          <a:r>
            <a:rPr lang="en-US" sz="3200" kern="1200" dirty="0" smtClean="0">
              <a:latin typeface="Arial" panose="020B0604020202020204" pitchFamily="34" charset="0"/>
              <a:cs typeface="Arial" panose="020B0604020202020204" pitchFamily="34" charset="0"/>
            </a:rPr>
            <a:t> </a:t>
          </a:r>
        </a:p>
        <a:p>
          <a:pPr lvl="0" algn="l" defTabSz="14224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will not</a:t>
          </a:r>
        </a:p>
      </dsp:txBody>
      <dsp:txXfrm>
        <a:off x="0" y="2336233"/>
        <a:ext cx="3028590" cy="2336233"/>
      </dsp:txXfrm>
    </dsp:sp>
    <dsp:sp modelId="{9573238C-1FCD-4BFF-902A-C60BD40E82B4}">
      <dsp:nvSpPr>
        <dsp:cNvPr id="0" name=""/>
        <dsp:cNvSpPr/>
      </dsp:nvSpPr>
      <dsp:spPr>
        <a:xfrm>
          <a:off x="3177954" y="2372737"/>
          <a:ext cx="7816732" cy="73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Build organizational structures, responsibilities, accountabilities</a:t>
          </a:r>
        </a:p>
      </dsp:txBody>
      <dsp:txXfrm>
        <a:off x="3177954" y="2372737"/>
        <a:ext cx="7816732" cy="730072"/>
      </dsp:txXfrm>
    </dsp:sp>
    <dsp:sp modelId="{EC3117FF-8449-4B93-9824-602764102D4D}">
      <dsp:nvSpPr>
        <dsp:cNvPr id="0" name=""/>
        <dsp:cNvSpPr/>
      </dsp:nvSpPr>
      <dsp:spPr>
        <a:xfrm>
          <a:off x="3028590" y="3102810"/>
          <a:ext cx="79660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D5FDDB-D757-4D3A-A74B-08DB17B880ED}">
      <dsp:nvSpPr>
        <dsp:cNvPr id="0" name=""/>
        <dsp:cNvSpPr/>
      </dsp:nvSpPr>
      <dsp:spPr>
        <a:xfrm>
          <a:off x="3177954" y="3139313"/>
          <a:ext cx="7816732" cy="73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Mend dysfunctional organizations</a:t>
          </a:r>
        </a:p>
      </dsp:txBody>
      <dsp:txXfrm>
        <a:off x="3177954" y="3139313"/>
        <a:ext cx="7816732" cy="730072"/>
      </dsp:txXfrm>
    </dsp:sp>
    <dsp:sp modelId="{B74EA5FE-4091-4AA9-9F30-9354EE2A532C}">
      <dsp:nvSpPr>
        <dsp:cNvPr id="0" name=""/>
        <dsp:cNvSpPr/>
      </dsp:nvSpPr>
      <dsp:spPr>
        <a:xfrm>
          <a:off x="3028590" y="3869386"/>
          <a:ext cx="79660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900F3-074F-4E3B-A121-438824D6B599}">
      <dsp:nvSpPr>
        <dsp:cNvPr id="0" name=""/>
        <dsp:cNvSpPr/>
      </dsp:nvSpPr>
      <dsp:spPr>
        <a:xfrm>
          <a:off x="3177954" y="3905890"/>
          <a:ext cx="7816732" cy="73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latin typeface="Arial" panose="020B0604020202020204" pitchFamily="34" charset="0"/>
              <a:cs typeface="Arial" panose="020B0604020202020204" pitchFamily="34" charset="0"/>
            </a:rPr>
            <a:t>Implement organizational or cultural change</a:t>
          </a:r>
          <a:endParaRPr lang="en-US" sz="2100" kern="1200" dirty="0">
            <a:latin typeface="Arial" panose="020B0604020202020204" pitchFamily="34" charset="0"/>
            <a:cs typeface="Arial" panose="020B0604020202020204" pitchFamily="34" charset="0"/>
          </a:endParaRPr>
        </a:p>
      </dsp:txBody>
      <dsp:txXfrm>
        <a:off x="3177954" y="3905890"/>
        <a:ext cx="7816732" cy="730072"/>
      </dsp:txXfrm>
    </dsp:sp>
    <dsp:sp modelId="{FCE72765-F969-4A66-BA46-8341915DD88A}">
      <dsp:nvSpPr>
        <dsp:cNvPr id="0" name=""/>
        <dsp:cNvSpPr/>
      </dsp:nvSpPr>
      <dsp:spPr>
        <a:xfrm>
          <a:off x="3028590" y="4635963"/>
          <a:ext cx="796609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3F6C-CC35-4E42-A3FE-B5C16850DF98}">
      <dsp:nvSpPr>
        <dsp:cNvPr id="0" name=""/>
        <dsp:cNvSpPr/>
      </dsp:nvSpPr>
      <dsp:spPr>
        <a:xfrm>
          <a:off x="1423026" y="633"/>
          <a:ext cx="4252624" cy="2243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Alignment with DG needs</a:t>
          </a:r>
          <a:endParaRPr lang="en-US" sz="2800" kern="1200" dirty="0"/>
        </a:p>
        <a:p>
          <a:pPr marL="228600" lvl="1" indent="-228600" algn="l" defTabSz="977900">
            <a:lnSpc>
              <a:spcPct val="90000"/>
            </a:lnSpc>
            <a:spcBef>
              <a:spcPct val="0"/>
            </a:spcBef>
            <a:spcAft>
              <a:spcPct val="15000"/>
            </a:spcAft>
            <a:buChar char="••"/>
          </a:pPr>
          <a:r>
            <a:rPr lang="en-US" sz="2200" kern="1200" dirty="0" smtClean="0"/>
            <a:t>Metadata management</a:t>
          </a:r>
          <a:endParaRPr lang="en-US" sz="2200" kern="1200" dirty="0"/>
        </a:p>
        <a:p>
          <a:pPr marL="228600" lvl="1" indent="-228600" algn="l" defTabSz="977900">
            <a:lnSpc>
              <a:spcPct val="90000"/>
            </a:lnSpc>
            <a:spcBef>
              <a:spcPct val="0"/>
            </a:spcBef>
            <a:spcAft>
              <a:spcPct val="15000"/>
            </a:spcAft>
            <a:buChar char="••"/>
          </a:pPr>
          <a:r>
            <a:rPr lang="en-US" sz="2200" kern="1200" dirty="0" smtClean="0"/>
            <a:t>Integration w/ reporting tools</a:t>
          </a:r>
          <a:endParaRPr lang="en-US" sz="2200" kern="1200" dirty="0"/>
        </a:p>
        <a:p>
          <a:pPr marL="228600" lvl="1" indent="-228600" algn="l" defTabSz="977900">
            <a:lnSpc>
              <a:spcPct val="90000"/>
            </a:lnSpc>
            <a:spcBef>
              <a:spcPct val="0"/>
            </a:spcBef>
            <a:spcAft>
              <a:spcPct val="15000"/>
            </a:spcAft>
            <a:buChar char="••"/>
          </a:pPr>
          <a:r>
            <a:rPr lang="en-US" sz="2200" kern="1200" dirty="0" smtClean="0"/>
            <a:t>Data quality</a:t>
          </a:r>
          <a:endParaRPr lang="en-US" sz="2200" kern="1200" dirty="0"/>
        </a:p>
        <a:p>
          <a:pPr marL="228600" lvl="1" indent="-228600" algn="l" defTabSz="977900">
            <a:lnSpc>
              <a:spcPct val="90000"/>
            </a:lnSpc>
            <a:spcBef>
              <a:spcPct val="0"/>
            </a:spcBef>
            <a:spcAft>
              <a:spcPct val="15000"/>
            </a:spcAft>
            <a:buChar char="••"/>
          </a:pPr>
          <a:r>
            <a:rPr lang="en-US" sz="2200" kern="1200" dirty="0" smtClean="0"/>
            <a:t>Security/user roles</a:t>
          </a:r>
          <a:endParaRPr lang="en-US" sz="2200" kern="1200" dirty="0"/>
        </a:p>
      </dsp:txBody>
      <dsp:txXfrm>
        <a:off x="1423026" y="633"/>
        <a:ext cx="4252624" cy="2243123"/>
      </dsp:txXfrm>
    </dsp:sp>
    <dsp:sp modelId="{334C5D51-AADA-40A1-B042-0BC853AD5570}">
      <dsp:nvSpPr>
        <dsp:cNvPr id="0" name=""/>
        <dsp:cNvSpPr/>
      </dsp:nvSpPr>
      <dsp:spPr>
        <a:xfrm>
          <a:off x="6049504" y="633"/>
          <a:ext cx="4252624" cy="2243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Initial cost and annual cost</a:t>
          </a:r>
          <a:endParaRPr lang="en-US" sz="2800" kern="1200" dirty="0"/>
        </a:p>
      </dsp:txBody>
      <dsp:txXfrm>
        <a:off x="6049504" y="633"/>
        <a:ext cx="4252624" cy="2243123"/>
      </dsp:txXfrm>
    </dsp:sp>
    <dsp:sp modelId="{F50CDFCE-E29B-4F4D-8DDE-E4AC7DB4C59D}">
      <dsp:nvSpPr>
        <dsp:cNvPr id="0" name=""/>
        <dsp:cNvSpPr/>
      </dsp:nvSpPr>
      <dsp:spPr>
        <a:xfrm>
          <a:off x="1423026" y="2617610"/>
          <a:ext cx="4252624" cy="2243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rPr>
            <a:t>User Community </a:t>
          </a:r>
          <a:endParaRPr lang="en-US" sz="2800" kern="1200" dirty="0"/>
        </a:p>
      </dsp:txBody>
      <dsp:txXfrm>
        <a:off x="1423026" y="2617610"/>
        <a:ext cx="4252624" cy="2243123"/>
      </dsp:txXfrm>
    </dsp:sp>
    <dsp:sp modelId="{34AD45D6-2409-445E-9F0D-A8A229958F2B}">
      <dsp:nvSpPr>
        <dsp:cNvPr id="0" name=""/>
        <dsp:cNvSpPr/>
      </dsp:nvSpPr>
      <dsp:spPr>
        <a:xfrm>
          <a:off x="6049504" y="2617610"/>
          <a:ext cx="4252624" cy="2243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rPr>
            <a:t>Ease of implementation</a:t>
          </a:r>
          <a:br>
            <a:rPr lang="en-US" sz="2800" kern="1200" dirty="0" smtClean="0">
              <a:latin typeface="+mn-lt"/>
            </a:rPr>
          </a:br>
          <a:r>
            <a:rPr lang="en-US" sz="2800" kern="1200" dirty="0" smtClean="0">
              <a:latin typeface="+mn-lt"/>
            </a:rPr>
            <a:t>and impact on IT</a:t>
          </a:r>
          <a:endParaRPr lang="en-US" sz="2800" kern="1200" dirty="0"/>
        </a:p>
      </dsp:txBody>
      <dsp:txXfrm>
        <a:off x="6049504" y="2617610"/>
        <a:ext cx="4252624" cy="224312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70B3A-2550-48A6-974E-F8726376A7B4}">
      <dsp:nvSpPr>
        <dsp:cNvPr id="0" name=""/>
        <dsp:cNvSpPr/>
      </dsp:nvSpPr>
      <dsp:spPr>
        <a:xfrm>
          <a:off x="352170" y="862146"/>
          <a:ext cx="1398091" cy="122210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860" tIns="37465" rIns="74930" bIns="37465" numCol="1" spcCol="1270" anchor="ctr" anchorCtr="0">
          <a:noAutofit/>
        </a:bodyPr>
        <a:lstStyle/>
        <a:p>
          <a:pPr lvl="0" algn="ctr" defTabSz="2622550">
            <a:lnSpc>
              <a:spcPct val="90000"/>
            </a:lnSpc>
            <a:spcBef>
              <a:spcPct val="0"/>
            </a:spcBef>
            <a:spcAft>
              <a:spcPct val="35000"/>
            </a:spcAft>
          </a:pPr>
          <a:r>
            <a:rPr lang="en-US" sz="5900" kern="1200" dirty="0" smtClean="0"/>
            <a:t> </a:t>
          </a:r>
          <a:endParaRPr lang="en-US" sz="5900" kern="1200" dirty="0"/>
        </a:p>
      </dsp:txBody>
      <dsp:txXfrm>
        <a:off x="701693" y="1045462"/>
        <a:ext cx="681569" cy="855475"/>
      </dsp:txXfrm>
    </dsp:sp>
    <dsp:sp modelId="{5D9B4CBE-B0D2-4556-9C3F-C92B694A8776}">
      <dsp:nvSpPr>
        <dsp:cNvPr id="0" name=""/>
        <dsp:cNvSpPr/>
      </dsp:nvSpPr>
      <dsp:spPr>
        <a:xfrm>
          <a:off x="2647" y="1123677"/>
          <a:ext cx="699045" cy="699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US" sz="3400" kern="1200" dirty="0"/>
        </a:p>
      </dsp:txBody>
      <dsp:txXfrm>
        <a:off x="105020" y="1226050"/>
        <a:ext cx="494299" cy="494299"/>
      </dsp:txXfrm>
    </dsp:sp>
    <dsp:sp modelId="{C55D7613-14FF-4268-AAA2-D7FE986CD906}">
      <dsp:nvSpPr>
        <dsp:cNvPr id="0" name=""/>
        <dsp:cNvSpPr/>
      </dsp:nvSpPr>
      <dsp:spPr>
        <a:xfrm>
          <a:off x="2187165" y="862146"/>
          <a:ext cx="1398091" cy="122210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15D98-16E6-4DA2-8545-D51EF1F9F2FC}">
      <dsp:nvSpPr>
        <dsp:cNvPr id="0" name=""/>
        <dsp:cNvSpPr/>
      </dsp:nvSpPr>
      <dsp:spPr>
        <a:xfrm>
          <a:off x="1837642" y="1123677"/>
          <a:ext cx="699045" cy="699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 </a:t>
          </a:r>
          <a:endParaRPr lang="en-US" sz="3400" kern="1200" dirty="0"/>
        </a:p>
      </dsp:txBody>
      <dsp:txXfrm>
        <a:off x="1940015" y="1226050"/>
        <a:ext cx="494299" cy="494299"/>
      </dsp:txXfrm>
    </dsp:sp>
    <dsp:sp modelId="{FA794241-0AC2-410B-A59F-B171BB527408}">
      <dsp:nvSpPr>
        <dsp:cNvPr id="0" name=""/>
        <dsp:cNvSpPr/>
      </dsp:nvSpPr>
      <dsp:spPr>
        <a:xfrm>
          <a:off x="4022160" y="862146"/>
          <a:ext cx="1398091" cy="122210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860" tIns="37465" rIns="74930" bIns="37465" numCol="1" spcCol="1270" anchor="ctr" anchorCtr="0">
          <a:noAutofit/>
        </a:bodyPr>
        <a:lstStyle/>
        <a:p>
          <a:pPr lvl="0" algn="ctr" defTabSz="2622550">
            <a:lnSpc>
              <a:spcPct val="90000"/>
            </a:lnSpc>
            <a:spcBef>
              <a:spcPct val="0"/>
            </a:spcBef>
            <a:spcAft>
              <a:spcPct val="35000"/>
            </a:spcAft>
          </a:pPr>
          <a:r>
            <a:rPr lang="en-US" sz="5900" kern="1200" dirty="0" smtClean="0"/>
            <a:t> </a:t>
          </a:r>
          <a:endParaRPr lang="en-US" sz="5900" kern="1200" dirty="0"/>
        </a:p>
      </dsp:txBody>
      <dsp:txXfrm>
        <a:off x="4371683" y="1045462"/>
        <a:ext cx="681569" cy="855475"/>
      </dsp:txXfrm>
    </dsp:sp>
    <dsp:sp modelId="{96763A8B-2DD2-43C5-851A-CF27999892DE}">
      <dsp:nvSpPr>
        <dsp:cNvPr id="0" name=""/>
        <dsp:cNvSpPr/>
      </dsp:nvSpPr>
      <dsp:spPr>
        <a:xfrm>
          <a:off x="3672637" y="1123677"/>
          <a:ext cx="699045" cy="699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 </a:t>
          </a:r>
          <a:endParaRPr lang="en-US" sz="3400" kern="1200" dirty="0"/>
        </a:p>
      </dsp:txBody>
      <dsp:txXfrm>
        <a:off x="3775010" y="1226050"/>
        <a:ext cx="494299" cy="49429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40E09-37A7-4DE3-A295-CCC76CE07151}">
      <dsp:nvSpPr>
        <dsp:cNvPr id="0" name=""/>
        <dsp:cNvSpPr/>
      </dsp:nvSpPr>
      <dsp:spPr>
        <a:xfrm>
          <a:off x="660128" y="220409"/>
          <a:ext cx="2848368" cy="2848368"/>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2161286" y="823992"/>
        <a:ext cx="1017274" cy="847728"/>
      </dsp:txXfrm>
    </dsp:sp>
    <dsp:sp modelId="{A3B226C4-32E2-4F68-8D82-C90439608E20}">
      <dsp:nvSpPr>
        <dsp:cNvPr id="0" name=""/>
        <dsp:cNvSpPr/>
      </dsp:nvSpPr>
      <dsp:spPr>
        <a:xfrm>
          <a:off x="601465" y="322136"/>
          <a:ext cx="2848368" cy="284836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1279648" y="2170185"/>
        <a:ext cx="1525911" cy="746001"/>
      </dsp:txXfrm>
    </dsp:sp>
    <dsp:sp modelId="{75AD07AF-24CD-4BD6-84D0-2E9CF4D201D6}">
      <dsp:nvSpPr>
        <dsp:cNvPr id="0" name=""/>
        <dsp:cNvSpPr/>
      </dsp:nvSpPr>
      <dsp:spPr>
        <a:xfrm>
          <a:off x="542802" y="220409"/>
          <a:ext cx="2848368" cy="284836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872738" y="823992"/>
        <a:ext cx="1017274" cy="847728"/>
      </dsp:txXfrm>
    </dsp:sp>
    <dsp:sp modelId="{C095262A-9683-4F75-A9BA-28791DCE738B}">
      <dsp:nvSpPr>
        <dsp:cNvPr id="0" name=""/>
        <dsp:cNvSpPr/>
      </dsp:nvSpPr>
      <dsp:spPr>
        <a:xfrm>
          <a:off x="484036" y="44081"/>
          <a:ext cx="3201023" cy="320102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88B843-C9F1-4398-A651-CEE970DABD5F}">
      <dsp:nvSpPr>
        <dsp:cNvPr id="0" name=""/>
        <dsp:cNvSpPr/>
      </dsp:nvSpPr>
      <dsp:spPr>
        <a:xfrm>
          <a:off x="425138" y="145629"/>
          <a:ext cx="3201023" cy="320102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F68767-0091-4EFB-9612-4FEB57C3E28A}">
      <dsp:nvSpPr>
        <dsp:cNvPr id="0" name=""/>
        <dsp:cNvSpPr/>
      </dsp:nvSpPr>
      <dsp:spPr>
        <a:xfrm>
          <a:off x="366240" y="44081"/>
          <a:ext cx="3201023" cy="320102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64C59-35CE-498A-858B-9055FA0AC461}">
      <dsp:nvSpPr>
        <dsp:cNvPr id="0" name=""/>
        <dsp:cNvSpPr/>
      </dsp:nvSpPr>
      <dsp:spPr>
        <a:xfrm rot="5400000">
          <a:off x="5530524" y="-921281"/>
          <a:ext cx="3540571" cy="62682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285750" lvl="1" indent="-285750" algn="l" defTabSz="2044700">
            <a:lnSpc>
              <a:spcPct val="90000"/>
            </a:lnSpc>
            <a:spcBef>
              <a:spcPct val="0"/>
            </a:spcBef>
            <a:spcAft>
              <a:spcPct val="15000"/>
            </a:spcAft>
            <a:buChar char="••"/>
          </a:pPr>
          <a:r>
            <a:rPr lang="en-US" sz="4600" kern="1200" dirty="0" smtClean="0"/>
            <a:t>a set of guidelines for how people behave and make decisions about data</a:t>
          </a:r>
          <a:endParaRPr lang="en-US" sz="4600" kern="1200" dirty="0"/>
        </a:p>
      </dsp:txBody>
      <dsp:txXfrm rot="-5400000">
        <a:off x="4166672" y="615407"/>
        <a:ext cx="6095440" cy="3194899"/>
      </dsp:txXfrm>
    </dsp:sp>
    <dsp:sp modelId="{532B6C36-5158-4C2A-935E-750684233BCC}">
      <dsp:nvSpPr>
        <dsp:cNvPr id="0" name=""/>
        <dsp:cNvSpPr/>
      </dsp:nvSpPr>
      <dsp:spPr>
        <a:xfrm>
          <a:off x="1308" y="0"/>
          <a:ext cx="4165363" cy="4425714"/>
        </a:xfrm>
        <a:prstGeom prst="roundRect">
          <a:avLst/>
        </a:prstGeom>
        <a:solidFill>
          <a:schemeClr val="tx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solidFill>
                <a:schemeClr val="bg1"/>
              </a:solidFill>
            </a:rPr>
            <a:t>Data</a:t>
          </a:r>
          <a:r>
            <a:rPr lang="en-US" sz="4800" kern="1200" dirty="0" smtClean="0">
              <a:solidFill>
                <a:schemeClr val="bg1"/>
              </a:solidFill>
            </a:rPr>
            <a:t> governance is …</a:t>
          </a:r>
          <a:endParaRPr lang="en-US" sz="4800" kern="1200" dirty="0">
            <a:solidFill>
              <a:schemeClr val="bg1"/>
            </a:solidFill>
          </a:endParaRPr>
        </a:p>
      </dsp:txBody>
      <dsp:txXfrm>
        <a:off x="204644" y="203336"/>
        <a:ext cx="3758691" cy="4019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B9E41-AC71-401F-8A24-945EBB368DBF}">
      <dsp:nvSpPr>
        <dsp:cNvPr id="0" name=""/>
        <dsp:cNvSpPr/>
      </dsp:nvSpPr>
      <dsp:spPr>
        <a:xfrm>
          <a:off x="50" y="147549"/>
          <a:ext cx="4794232" cy="8697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Master Data Management (MDM)</a:t>
          </a:r>
          <a:endParaRPr lang="en-US" sz="2500" kern="1200" dirty="0"/>
        </a:p>
      </dsp:txBody>
      <dsp:txXfrm>
        <a:off x="50" y="147549"/>
        <a:ext cx="4794232" cy="869711"/>
      </dsp:txXfrm>
    </dsp:sp>
    <dsp:sp modelId="{B075C601-5E92-4E0D-9093-1273FE94663E}">
      <dsp:nvSpPr>
        <dsp:cNvPr id="0" name=""/>
        <dsp:cNvSpPr/>
      </dsp:nvSpPr>
      <dsp:spPr>
        <a:xfrm>
          <a:off x="50" y="1017260"/>
          <a:ext cx="4794232" cy="37636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Comprehensive method to link all critical data to a common point of reference</a:t>
          </a:r>
          <a:endParaRPr lang="en-US" sz="2500" kern="1200" dirty="0"/>
        </a:p>
        <a:p>
          <a:pPr marL="228600" lvl="1" indent="-228600" algn="l" defTabSz="1111250">
            <a:lnSpc>
              <a:spcPct val="90000"/>
            </a:lnSpc>
            <a:spcBef>
              <a:spcPct val="0"/>
            </a:spcBef>
            <a:spcAft>
              <a:spcPct val="15000"/>
            </a:spcAft>
            <a:buChar char="••"/>
          </a:pPr>
          <a:r>
            <a:rPr lang="en-US" sz="2500" kern="1200" dirty="0" smtClean="0"/>
            <a:t>Example:</a:t>
          </a:r>
          <a:endParaRPr lang="en-US" sz="2500" kern="1200" dirty="0"/>
        </a:p>
        <a:p>
          <a:pPr marL="457200" lvl="2" indent="-228600" algn="l" defTabSz="1111250">
            <a:lnSpc>
              <a:spcPct val="90000"/>
            </a:lnSpc>
            <a:spcBef>
              <a:spcPct val="0"/>
            </a:spcBef>
            <a:spcAft>
              <a:spcPct val="15000"/>
            </a:spcAft>
            <a:buChar char="••"/>
          </a:pPr>
          <a:r>
            <a:rPr lang="en-US" sz="2500" kern="1200" dirty="0" smtClean="0"/>
            <a:t>All screens, documents and systems showing a student’s address derive from a common location.</a:t>
          </a:r>
          <a:endParaRPr lang="en-US" sz="2500" kern="1200" dirty="0"/>
        </a:p>
      </dsp:txBody>
      <dsp:txXfrm>
        <a:off x="50" y="1017260"/>
        <a:ext cx="4794232" cy="3763652"/>
      </dsp:txXfrm>
    </dsp:sp>
    <dsp:sp modelId="{BFC21C74-17DB-4DEE-A2FF-E7F93C58EDEE}">
      <dsp:nvSpPr>
        <dsp:cNvPr id="0" name=""/>
        <dsp:cNvSpPr/>
      </dsp:nvSpPr>
      <dsp:spPr>
        <a:xfrm>
          <a:off x="5465474" y="147549"/>
          <a:ext cx="4794232" cy="8697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Data Governance</a:t>
          </a:r>
          <a:endParaRPr lang="en-US" sz="2500" kern="1200" dirty="0"/>
        </a:p>
      </dsp:txBody>
      <dsp:txXfrm>
        <a:off x="5465474" y="147549"/>
        <a:ext cx="4794232" cy="869711"/>
      </dsp:txXfrm>
    </dsp:sp>
    <dsp:sp modelId="{C00B58D4-BA0D-4C72-9E8E-A18BDDE448D9}">
      <dsp:nvSpPr>
        <dsp:cNvPr id="0" name=""/>
        <dsp:cNvSpPr/>
      </dsp:nvSpPr>
      <dsp:spPr>
        <a:xfrm>
          <a:off x="5465474" y="1017260"/>
          <a:ext cx="4794232" cy="376365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Formalized system for how people make decisions about acquisition, production, storage, distribution, and analysis of data</a:t>
          </a:r>
          <a:endParaRPr lang="en-US" sz="2500" kern="1200" dirty="0"/>
        </a:p>
        <a:p>
          <a:pPr marL="228600" lvl="1" indent="-228600" algn="l" defTabSz="1111250">
            <a:lnSpc>
              <a:spcPct val="90000"/>
            </a:lnSpc>
            <a:spcBef>
              <a:spcPct val="0"/>
            </a:spcBef>
            <a:spcAft>
              <a:spcPct val="15000"/>
            </a:spcAft>
            <a:buChar char="••"/>
          </a:pPr>
          <a:r>
            <a:rPr lang="en-US" sz="2500" kern="1200" dirty="0" smtClean="0"/>
            <a:t>Example:</a:t>
          </a:r>
          <a:endParaRPr lang="en-US" sz="2500" kern="1200" dirty="0"/>
        </a:p>
        <a:p>
          <a:pPr marL="457200" lvl="2" indent="-228600" algn="l" defTabSz="1111250">
            <a:lnSpc>
              <a:spcPct val="90000"/>
            </a:lnSpc>
            <a:spcBef>
              <a:spcPct val="0"/>
            </a:spcBef>
            <a:spcAft>
              <a:spcPct val="15000"/>
            </a:spcAft>
            <a:buChar char="••"/>
          </a:pPr>
          <a:r>
            <a:rPr lang="en-US" sz="2500" kern="1200" dirty="0" smtClean="0"/>
            <a:t>Group decides on a definition for home address and agrees on a common source field</a:t>
          </a:r>
          <a:endParaRPr lang="en-US" sz="2500" kern="1200" dirty="0"/>
        </a:p>
      </dsp:txBody>
      <dsp:txXfrm>
        <a:off x="5465474" y="1017260"/>
        <a:ext cx="4794232" cy="37636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39777"/>
          <a:ext cx="10538512" cy="1440180"/>
        </a:xfrm>
        <a:prstGeom prst="rect">
          <a:avLst/>
        </a:prstGeom>
        <a:solidFill>
          <a:schemeClr val="tx1">
            <a:lumMod val="8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bg1"/>
              </a:solidFill>
              <a:latin typeface="Arial" panose="020B0604020202020204" pitchFamily="34" charset="0"/>
              <a:cs typeface="Arial" panose="020B0604020202020204" pitchFamily="34" charset="0"/>
            </a:rPr>
            <a:t>Justify data governance on your campus based on:</a:t>
          </a:r>
          <a:endParaRPr lang="en-US" sz="4200" kern="1200" dirty="0">
            <a:solidFill>
              <a:schemeClr val="bg1"/>
            </a:solidFill>
            <a:latin typeface="Arial" panose="020B0604020202020204" pitchFamily="34" charset="0"/>
            <a:cs typeface="Arial" panose="020B0604020202020204" pitchFamily="34" charset="0"/>
          </a:endParaRPr>
        </a:p>
      </dsp:txBody>
      <dsp:txXfrm>
        <a:off x="0" y="39777"/>
        <a:ext cx="10538512" cy="1440180"/>
      </dsp:txXfrm>
    </dsp:sp>
    <dsp:sp modelId="{FCEECF9B-D0AE-436B-AB93-4AAC016D9A24}">
      <dsp:nvSpPr>
        <dsp:cNvPr id="0" name=""/>
        <dsp:cNvSpPr/>
      </dsp:nvSpPr>
      <dsp:spPr>
        <a:xfrm>
          <a:off x="5145" y="1440180"/>
          <a:ext cx="3509406" cy="3024378"/>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tx1"/>
              </a:solidFill>
              <a:latin typeface="Arial" panose="020B0604020202020204" pitchFamily="34" charset="0"/>
              <a:cs typeface="Arial" panose="020B0604020202020204" pitchFamily="34" charset="0"/>
            </a:rPr>
            <a:t>Value</a:t>
          </a:r>
          <a:endParaRPr lang="en-US" sz="6500" kern="1200" dirty="0">
            <a:solidFill>
              <a:schemeClr val="tx1"/>
            </a:solidFill>
            <a:latin typeface="Arial" panose="020B0604020202020204" pitchFamily="34" charset="0"/>
            <a:cs typeface="Arial" panose="020B0604020202020204" pitchFamily="34" charset="0"/>
          </a:endParaRPr>
        </a:p>
      </dsp:txBody>
      <dsp:txXfrm>
        <a:off x="5145" y="1440180"/>
        <a:ext cx="3509406" cy="3024378"/>
      </dsp:txXfrm>
    </dsp:sp>
    <dsp:sp modelId="{A648EED2-9F4E-488B-8D69-44A581516947}">
      <dsp:nvSpPr>
        <dsp:cNvPr id="0" name=""/>
        <dsp:cNvSpPr/>
      </dsp:nvSpPr>
      <dsp:spPr>
        <a:xfrm>
          <a:off x="3514552" y="1440180"/>
          <a:ext cx="3509406" cy="302437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bg1"/>
              </a:solidFill>
              <a:latin typeface="Arial" panose="020B0604020202020204" pitchFamily="34" charset="0"/>
              <a:cs typeface="Arial" panose="020B0604020202020204" pitchFamily="34" charset="0"/>
            </a:rPr>
            <a:t>Cost</a:t>
          </a:r>
          <a:endParaRPr lang="en-US" sz="6500" kern="1200" dirty="0">
            <a:solidFill>
              <a:schemeClr val="bg1"/>
            </a:solidFill>
            <a:latin typeface="Arial" panose="020B0604020202020204" pitchFamily="34" charset="0"/>
            <a:cs typeface="Arial" panose="020B0604020202020204" pitchFamily="34" charset="0"/>
          </a:endParaRPr>
        </a:p>
      </dsp:txBody>
      <dsp:txXfrm>
        <a:off x="3514552" y="1440180"/>
        <a:ext cx="3509406" cy="3024378"/>
      </dsp:txXfrm>
    </dsp:sp>
    <dsp:sp modelId="{39EFBFA5-514F-49AF-AD1A-1E5191012DB3}">
      <dsp:nvSpPr>
        <dsp:cNvPr id="0" name=""/>
        <dsp:cNvSpPr/>
      </dsp:nvSpPr>
      <dsp:spPr>
        <a:xfrm>
          <a:off x="7023959" y="1440180"/>
          <a:ext cx="3509406" cy="3024378"/>
        </a:xfrm>
        <a:prstGeom prst="rect">
          <a:avLst/>
        </a:prstGeom>
        <a:solidFill>
          <a:srgbClr val="D520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latin typeface="Arial" panose="020B0604020202020204" pitchFamily="34" charset="0"/>
              <a:cs typeface="Arial" panose="020B0604020202020204" pitchFamily="34" charset="0"/>
            </a:rPr>
            <a:t>Risk</a:t>
          </a:r>
          <a:endParaRPr lang="en-US" sz="6500" kern="1200" dirty="0">
            <a:latin typeface="Arial" panose="020B0604020202020204" pitchFamily="34" charset="0"/>
            <a:cs typeface="Arial" panose="020B0604020202020204" pitchFamily="34" charset="0"/>
          </a:endParaRPr>
        </a:p>
      </dsp:txBody>
      <dsp:txXfrm>
        <a:off x="7023959" y="1440180"/>
        <a:ext cx="3509406" cy="3024378"/>
      </dsp:txXfrm>
    </dsp:sp>
    <dsp:sp modelId="{C2467C43-691E-44AC-9842-965F49625127}">
      <dsp:nvSpPr>
        <dsp:cNvPr id="0" name=""/>
        <dsp:cNvSpPr/>
      </dsp:nvSpPr>
      <dsp:spPr>
        <a:xfrm>
          <a:off x="0" y="4464558"/>
          <a:ext cx="10538512" cy="336042"/>
        </a:xfrm>
        <a:prstGeom prst="rect">
          <a:avLst/>
        </a:prstGeom>
        <a:solidFill>
          <a:schemeClr val="tx1">
            <a:lumMod val="8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7B832-0F23-44C9-BFF7-5A45D173275E}">
      <dsp:nvSpPr>
        <dsp:cNvPr id="0" name=""/>
        <dsp:cNvSpPr/>
      </dsp:nvSpPr>
      <dsp:spPr>
        <a:xfrm>
          <a:off x="0" y="21853"/>
          <a:ext cx="10515600" cy="230343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By 2020, Gartner predicts that 10% of organizations will have a highly profitable business unit specifically for productizing and commercializing their</a:t>
          </a:r>
          <a:r>
            <a:rPr lang="en-US" sz="2800" kern="1200" dirty="0" smtClean="0">
              <a:hlinkClick xmlns:r="http://schemas.openxmlformats.org/officeDocument/2006/relationships" r:id="rId1"/>
            </a:rPr>
            <a:t> information assets.</a:t>
          </a:r>
          <a:endParaRPr lang="en-US" sz="2800" kern="1200" dirty="0"/>
        </a:p>
      </dsp:txBody>
      <dsp:txXfrm>
        <a:off x="112445" y="134298"/>
        <a:ext cx="10290710" cy="2078547"/>
      </dsp:txXfrm>
    </dsp:sp>
    <dsp:sp modelId="{D4494A27-334D-4872-BD1F-6B77B273BED9}">
      <dsp:nvSpPr>
        <dsp:cNvPr id="0" name=""/>
        <dsp:cNvSpPr/>
      </dsp:nvSpPr>
      <dsp:spPr>
        <a:xfrm>
          <a:off x="0" y="2405930"/>
          <a:ext cx="10515600" cy="230343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By 2021 companies will be valued on their information portfolios: “Those in the business of valuing corporate investments, including equity analysts, will be compelled to consider a company’s wealth of information in properly valuing the company itself.”</a:t>
          </a:r>
          <a:endParaRPr lang="en-US" sz="2800" kern="1200" dirty="0"/>
        </a:p>
      </dsp:txBody>
      <dsp:txXfrm>
        <a:off x="112445" y="2518375"/>
        <a:ext cx="10290710" cy="20785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02158-5669-4883-A75A-087BFCBA5DBE}">
      <dsp:nvSpPr>
        <dsp:cNvPr id="0" name=""/>
        <dsp:cNvSpPr/>
      </dsp:nvSpPr>
      <dsp:spPr>
        <a:xfrm>
          <a:off x="2416" y="3312"/>
          <a:ext cx="3392770" cy="60480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Documents</a:t>
          </a:r>
          <a:endParaRPr lang="en-US" sz="2000" b="1" kern="1200" dirty="0">
            <a:latin typeface="Arial" panose="020B0604020202020204" pitchFamily="34" charset="0"/>
            <a:cs typeface="Arial" panose="020B0604020202020204" pitchFamily="34" charset="0"/>
          </a:endParaRPr>
        </a:p>
      </dsp:txBody>
      <dsp:txXfrm>
        <a:off x="2416" y="3312"/>
        <a:ext cx="3392770" cy="604800"/>
      </dsp:txXfrm>
    </dsp:sp>
    <dsp:sp modelId="{C20AD40B-453A-496E-A10D-EA945EEFA04C}">
      <dsp:nvSpPr>
        <dsp:cNvPr id="0" name=""/>
        <dsp:cNvSpPr/>
      </dsp:nvSpPr>
      <dsp:spPr>
        <a:xfrm>
          <a:off x="15630" y="608112"/>
          <a:ext cx="3366340" cy="403515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Charter / framework</a:t>
          </a:r>
          <a:endParaRPr lang="en-US" sz="2000" kern="1200" dirty="0">
            <a:latin typeface="Arial" panose="020B0604020202020204" pitchFamily="34" charset="0"/>
            <a:cs typeface="Arial" panose="020B0604020202020204" pitchFamily="34" charset="0"/>
          </a:endParaRPr>
        </a:p>
        <a:p>
          <a:pPr marL="457200" lvl="2"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Principles &amp; values</a:t>
          </a:r>
          <a:endParaRPr lang="en-US" sz="2000" kern="1200" dirty="0">
            <a:latin typeface="Arial" panose="020B0604020202020204" pitchFamily="34" charset="0"/>
            <a:cs typeface="Arial" panose="020B0604020202020204" pitchFamily="34" charset="0"/>
          </a:endParaRPr>
        </a:p>
        <a:p>
          <a:pPr marL="457200" lvl="2"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Purpose &amp; scope</a:t>
          </a:r>
          <a:endParaRPr lang="en-US" sz="2000" kern="1200" dirty="0">
            <a:latin typeface="Arial" panose="020B0604020202020204" pitchFamily="34" charset="0"/>
            <a:cs typeface="Arial" panose="020B0604020202020204" pitchFamily="34" charset="0"/>
          </a:endParaRPr>
        </a:p>
        <a:p>
          <a:pPr marL="457200" lvl="2"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Roles &amp; responsibilities</a:t>
          </a:r>
          <a:endParaRPr lang="en-US" sz="2000" kern="1200" dirty="0">
            <a:latin typeface="Arial" panose="020B0604020202020204" pitchFamily="34" charset="0"/>
            <a:cs typeface="Arial" panose="020B0604020202020204" pitchFamily="34" charset="0"/>
          </a:endParaRPr>
        </a:p>
        <a:p>
          <a:pPr marL="457200" lvl="2"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Written &amp; published policies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Data dictionaries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Communication strategies</a:t>
          </a:r>
          <a:endParaRPr lang="en-US" sz="2000" kern="1200" dirty="0">
            <a:latin typeface="Arial" panose="020B0604020202020204" pitchFamily="34" charset="0"/>
            <a:cs typeface="Arial" panose="020B0604020202020204" pitchFamily="34" charset="0"/>
          </a:endParaRPr>
        </a:p>
      </dsp:txBody>
      <dsp:txXfrm>
        <a:off x="15630" y="608112"/>
        <a:ext cx="3366340" cy="4035150"/>
      </dsp:txXfrm>
    </dsp:sp>
    <dsp:sp modelId="{52AD051F-398F-41DC-9C90-1BE055D3D550}">
      <dsp:nvSpPr>
        <dsp:cNvPr id="0" name=""/>
        <dsp:cNvSpPr/>
      </dsp:nvSpPr>
      <dsp:spPr>
        <a:xfrm>
          <a:off x="3870174" y="3312"/>
          <a:ext cx="2916696" cy="60480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Groups</a:t>
          </a:r>
          <a:endParaRPr lang="en-US" sz="2000" b="1" kern="1200" dirty="0">
            <a:latin typeface="Arial" panose="020B0604020202020204" pitchFamily="34" charset="0"/>
            <a:cs typeface="Arial" panose="020B0604020202020204" pitchFamily="34" charset="0"/>
          </a:endParaRPr>
        </a:p>
      </dsp:txBody>
      <dsp:txXfrm>
        <a:off x="3870174" y="3312"/>
        <a:ext cx="2916696" cy="604800"/>
      </dsp:txXfrm>
    </dsp:sp>
    <dsp:sp modelId="{89FD17A1-CDFF-4459-9BDE-5318444DE2F5}">
      <dsp:nvSpPr>
        <dsp:cNvPr id="0" name=""/>
        <dsp:cNvSpPr/>
      </dsp:nvSpPr>
      <dsp:spPr>
        <a:xfrm>
          <a:off x="3870174" y="608112"/>
          <a:ext cx="2916696" cy="403515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Senior leadership [buy-in]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Policy council</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Data steward council(s)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Information security council/program</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Positions/office to support DG</a:t>
          </a:r>
          <a:endParaRPr lang="en-US" sz="2000" kern="1200" dirty="0">
            <a:latin typeface="Arial" panose="020B0604020202020204" pitchFamily="34" charset="0"/>
            <a:cs typeface="Arial" panose="020B0604020202020204" pitchFamily="34" charset="0"/>
          </a:endParaRPr>
        </a:p>
      </dsp:txBody>
      <dsp:txXfrm>
        <a:off x="3870174" y="608112"/>
        <a:ext cx="2916696" cy="4035150"/>
      </dsp:txXfrm>
    </dsp:sp>
    <dsp:sp modelId="{F2B5DC8A-A487-4754-967A-8637F5F9E9FB}">
      <dsp:nvSpPr>
        <dsp:cNvPr id="0" name=""/>
        <dsp:cNvSpPr/>
      </dsp:nvSpPr>
      <dsp:spPr>
        <a:xfrm>
          <a:off x="7261858" y="3312"/>
          <a:ext cx="3392770" cy="60480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anose="020B0604020202020204" pitchFamily="34" charset="0"/>
              <a:cs typeface="Arial" panose="020B0604020202020204" pitchFamily="34" charset="0"/>
            </a:rPr>
            <a:t>Individual roles</a:t>
          </a:r>
          <a:endParaRPr lang="en-US" sz="2000" b="1" kern="1200" dirty="0">
            <a:latin typeface="Arial" panose="020B0604020202020204" pitchFamily="34" charset="0"/>
            <a:cs typeface="Arial" panose="020B0604020202020204" pitchFamily="34" charset="0"/>
          </a:endParaRPr>
        </a:p>
      </dsp:txBody>
      <dsp:txXfrm>
        <a:off x="7261858" y="3312"/>
        <a:ext cx="3392770" cy="604800"/>
      </dsp:txXfrm>
    </dsp:sp>
    <dsp:sp modelId="{66022ED1-C60E-4AA9-AFAD-C51492A7561E}">
      <dsp:nvSpPr>
        <dsp:cNvPr id="0" name=""/>
        <dsp:cNvSpPr/>
      </dsp:nvSpPr>
      <dsp:spPr>
        <a:xfrm>
          <a:off x="7261858" y="608112"/>
          <a:ext cx="3392770" cy="4035150"/>
        </a:xfrm>
        <a:prstGeom prst="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Data stewards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Data custodians/ caretakers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Data users</a:t>
          </a:r>
          <a:endParaRPr lang="en-US" sz="2000" kern="1200" dirty="0">
            <a:latin typeface="Arial" panose="020B0604020202020204" pitchFamily="34" charset="0"/>
            <a:cs typeface="Arial" panose="020B0604020202020204" pitchFamily="34" charset="0"/>
          </a:endParaRPr>
        </a:p>
      </dsp:txBody>
      <dsp:txXfrm>
        <a:off x="7261858" y="608112"/>
        <a:ext cx="3392770" cy="40351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37841"/>
          <a:ext cx="10538512" cy="13700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Arial" panose="020B0604020202020204" pitchFamily="34" charset="0"/>
              <a:cs typeface="Arial" panose="020B0604020202020204" pitchFamily="34" charset="0"/>
            </a:rPr>
            <a:t>Establishing principles and values for data governance assists with:</a:t>
          </a:r>
        </a:p>
      </dsp:txBody>
      <dsp:txXfrm>
        <a:off x="0" y="37841"/>
        <a:ext cx="10538512" cy="1370076"/>
      </dsp:txXfrm>
    </dsp:sp>
    <dsp:sp modelId="{FCEECF9B-D0AE-436B-AB93-4AAC016D9A24}">
      <dsp:nvSpPr>
        <dsp:cNvPr id="0" name=""/>
        <dsp:cNvSpPr/>
      </dsp:nvSpPr>
      <dsp:spPr>
        <a:xfrm>
          <a:off x="0" y="1370076"/>
          <a:ext cx="2634627" cy="28771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Initial design and implementation</a:t>
          </a:r>
        </a:p>
      </dsp:txBody>
      <dsp:txXfrm>
        <a:off x="0" y="1370076"/>
        <a:ext cx="2634627" cy="2877159"/>
      </dsp:txXfrm>
    </dsp:sp>
    <dsp:sp modelId="{8C815296-D759-472E-9C95-BA223D68C449}">
      <dsp:nvSpPr>
        <dsp:cNvPr id="0" name=""/>
        <dsp:cNvSpPr/>
      </dsp:nvSpPr>
      <dsp:spPr>
        <a:xfrm>
          <a:off x="2634628" y="1370076"/>
          <a:ext cx="2634627" cy="28771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Answering critics</a:t>
          </a:r>
        </a:p>
      </dsp:txBody>
      <dsp:txXfrm>
        <a:off x="2634628" y="1370076"/>
        <a:ext cx="2634627" cy="2877159"/>
      </dsp:txXfrm>
    </dsp:sp>
    <dsp:sp modelId="{A648EED2-9F4E-488B-8D69-44A581516947}">
      <dsp:nvSpPr>
        <dsp:cNvPr id="0" name=""/>
        <dsp:cNvSpPr/>
      </dsp:nvSpPr>
      <dsp:spPr>
        <a:xfrm>
          <a:off x="5269256" y="1370076"/>
          <a:ext cx="2634627" cy="28771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Maintaining focus</a:t>
          </a:r>
          <a:endParaRPr lang="en-US" sz="2800" kern="1200" dirty="0">
            <a:latin typeface="Arial" panose="020B0604020202020204" pitchFamily="34" charset="0"/>
            <a:cs typeface="Arial" panose="020B0604020202020204" pitchFamily="34" charset="0"/>
          </a:endParaRPr>
        </a:p>
      </dsp:txBody>
      <dsp:txXfrm>
        <a:off x="5269256" y="1370076"/>
        <a:ext cx="2634627" cy="2877159"/>
      </dsp:txXfrm>
    </dsp:sp>
    <dsp:sp modelId="{39EFBFA5-514F-49AF-AD1A-1E5191012DB3}">
      <dsp:nvSpPr>
        <dsp:cNvPr id="0" name=""/>
        <dsp:cNvSpPr/>
      </dsp:nvSpPr>
      <dsp:spPr>
        <a:xfrm>
          <a:off x="7903883" y="1370076"/>
          <a:ext cx="2634627" cy="287715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Navigating difficult situations</a:t>
          </a:r>
          <a:endParaRPr lang="en-US" sz="2800" kern="1200" dirty="0">
            <a:latin typeface="Arial" panose="020B0604020202020204" pitchFamily="34" charset="0"/>
            <a:cs typeface="Arial" panose="020B0604020202020204" pitchFamily="34" charset="0"/>
          </a:endParaRPr>
        </a:p>
      </dsp:txBody>
      <dsp:txXfrm>
        <a:off x="7903883" y="1370076"/>
        <a:ext cx="2634627" cy="2877159"/>
      </dsp:txXfrm>
    </dsp:sp>
    <dsp:sp modelId="{C2467C43-691E-44AC-9842-965F49625127}">
      <dsp:nvSpPr>
        <dsp:cNvPr id="0" name=""/>
        <dsp:cNvSpPr/>
      </dsp:nvSpPr>
      <dsp:spPr>
        <a:xfrm>
          <a:off x="0" y="4247235"/>
          <a:ext cx="10538512" cy="31968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0" y="286996"/>
          <a:ext cx="3204672" cy="19228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Consistency of data in its sourcing and in its vocabulary, definitions, and taxonomies</a:t>
          </a:r>
          <a:endParaRPr lang="en-US" sz="2200" kern="1200" dirty="0"/>
        </a:p>
      </dsp:txBody>
      <dsp:txXfrm>
        <a:off x="0" y="286996"/>
        <a:ext cx="3204672" cy="1922803"/>
      </dsp:txXfrm>
    </dsp:sp>
    <dsp:sp modelId="{0C6B4AB2-1FCC-4C1E-8866-C76F801DE9B1}">
      <dsp:nvSpPr>
        <dsp:cNvPr id="0" name=""/>
        <dsp:cNvSpPr/>
      </dsp:nvSpPr>
      <dsp:spPr>
        <a:xfrm>
          <a:off x="3525140" y="286996"/>
          <a:ext cx="3204672" cy="19228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Quality which is proactively assessed and standards applied</a:t>
          </a:r>
          <a:endParaRPr lang="en-US" sz="2200" kern="1200" dirty="0"/>
        </a:p>
      </dsp:txBody>
      <dsp:txXfrm>
        <a:off x="3525140" y="286996"/>
        <a:ext cx="3204672" cy="1922803"/>
      </dsp:txXfrm>
    </dsp:sp>
    <dsp:sp modelId="{0C0C1B28-5F52-49D2-80D0-03BD32D3A384}">
      <dsp:nvSpPr>
        <dsp:cNvPr id="0" name=""/>
        <dsp:cNvSpPr/>
      </dsp:nvSpPr>
      <dsp:spPr>
        <a:xfrm>
          <a:off x="7050280" y="286996"/>
          <a:ext cx="3204672" cy="19228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Ownership and accountability defined across the data lifecycle and recorded in the information asset register</a:t>
          </a:r>
          <a:endParaRPr lang="en-US" sz="2200" kern="1200" dirty="0"/>
        </a:p>
      </dsp:txBody>
      <dsp:txXfrm>
        <a:off x="7050280" y="286996"/>
        <a:ext cx="3204672" cy="1922803"/>
      </dsp:txXfrm>
    </dsp:sp>
    <dsp:sp modelId="{828F7577-1414-4E86-9676-061B31D9B2A2}">
      <dsp:nvSpPr>
        <dsp:cNvPr id="0" name=""/>
        <dsp:cNvSpPr/>
      </dsp:nvSpPr>
      <dsp:spPr>
        <a:xfrm>
          <a:off x="0" y="2530267"/>
          <a:ext cx="3204672" cy="19228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Business alignment which ensures that data is regarded and treated as a key business asset</a:t>
          </a:r>
          <a:endParaRPr lang="en-US" sz="2200" kern="1200" dirty="0"/>
        </a:p>
      </dsp:txBody>
      <dsp:txXfrm>
        <a:off x="0" y="2530267"/>
        <a:ext cx="3204672" cy="1922803"/>
      </dsp:txXfrm>
    </dsp:sp>
    <dsp:sp modelId="{2F7F3687-A003-4F6E-83C9-D90ADB71430B}">
      <dsp:nvSpPr>
        <dsp:cNvPr id="0" name=""/>
        <dsp:cNvSpPr/>
      </dsp:nvSpPr>
      <dsp:spPr>
        <a:xfrm>
          <a:off x="3525140" y="2530267"/>
          <a:ext cx="3204672" cy="19228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Access to relevant users, kept secure through access control</a:t>
          </a:r>
          <a:endParaRPr lang="en-US" sz="2200" kern="1200" dirty="0"/>
        </a:p>
      </dsp:txBody>
      <dsp:txXfrm>
        <a:off x="3525140" y="2530267"/>
        <a:ext cx="3204672" cy="1922803"/>
      </dsp:txXfrm>
    </dsp:sp>
    <dsp:sp modelId="{5531F143-C422-49A1-9707-7CE6289DDF1F}">
      <dsp:nvSpPr>
        <dsp:cNvPr id="0" name=""/>
        <dsp:cNvSpPr/>
      </dsp:nvSpPr>
      <dsp:spPr>
        <a:xfrm>
          <a:off x="7050280" y="2530267"/>
          <a:ext cx="3204672" cy="192280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Providing trusted insight</a:t>
          </a:r>
          <a:endParaRPr lang="en-US" sz="2200" kern="1200" dirty="0"/>
        </a:p>
      </dsp:txBody>
      <dsp:txXfrm>
        <a:off x="7050280" y="2530267"/>
        <a:ext cx="3204672" cy="19228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latin typeface="Arial" charset="0"/>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31D33A1-6D17-2C4C-B4C2-C83DB37352CC}" type="datetimeFigureOut">
              <a:rPr lang="en-US" smtClean="0">
                <a:latin typeface="Arial" charset="0"/>
              </a:rPr>
              <a:t>5/26/2019</a:t>
            </a:fld>
            <a:endParaRPr lang="en-US" dirty="0">
              <a:latin typeface="Arial" charset="0"/>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latin typeface="Arial" charset="0"/>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Arial"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Arial" charset="0"/>
              </a:defRPr>
            </a:lvl1pPr>
          </a:lstStyle>
          <a:p>
            <a:fld id="{5B96CA4F-2197-CC40-B4FC-798A937A9DC6}" type="datetimeFigureOut">
              <a:rPr lang="en-US" smtClean="0"/>
              <a:pPr/>
              <a:t>5/26/2019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Arial"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 Braden J. Hosch 2019</a:t>
            </a:r>
          </a:p>
          <a:p>
            <a:r>
              <a:rPr lang="en-US" dirty="0" smtClean="0"/>
              <a:t>© Association</a:t>
            </a:r>
            <a:r>
              <a:rPr lang="en-US" baseline="0" dirty="0" smtClean="0"/>
              <a:t> for Institutional Research 2019</a:t>
            </a:r>
          </a:p>
          <a:p>
            <a:endParaRPr lang="en-US" baseline="0" dirty="0" smtClean="0"/>
          </a:p>
          <a:p>
            <a:r>
              <a:rPr lang="en-US" sz="1600" b="0" i="0" u="none" strike="noStrike" kern="1200" baseline="0" dirty="0" smtClean="0">
                <a:solidFill>
                  <a:schemeClr val="tx1"/>
                </a:solidFill>
                <a:latin typeface="Arial" charset="0"/>
                <a:ea typeface="+mn-ea"/>
                <a:cs typeface="+mn-cs"/>
              </a:rPr>
              <a:t>Dr. Hosch and AIR share equal co‐ownership of the copyright and related intellectual ownership (to the extent to AIR’s and the presenter’s lawful claim to the same) of any of the content and materials presented, utilized, and distributed in the workshop. The parties expressly state that they do not intend to create a partnership whereby any co‐owner shall be liable for the act of any other co‐owner. AIR and the contractor have the continuing right to use workshop materials. AIR and the contractor agree to include appropriate copyright with any additional use of these materials.</a:t>
            </a:r>
          </a:p>
          <a:p>
            <a:endParaRPr lang="en-US" sz="1600" b="0" i="0" u="none" strike="noStrike" kern="1200" baseline="0" dirty="0" smtClean="0">
              <a:solidFill>
                <a:schemeClr val="tx1"/>
              </a:solidFill>
              <a:latin typeface="Arial" charset="0"/>
              <a:ea typeface="+mn-ea"/>
              <a:cs typeface="+mn-cs"/>
            </a:endParaRPr>
          </a:p>
          <a:p>
            <a:r>
              <a:rPr lang="en-US" sz="1600" b="0" i="0" u="none" strike="noStrike" kern="1200" baseline="0" dirty="0" smtClean="0">
                <a:solidFill>
                  <a:schemeClr val="tx1"/>
                </a:solidFill>
                <a:latin typeface="Arial" charset="0"/>
                <a:ea typeface="+mn-ea"/>
                <a:cs typeface="+mn-cs"/>
              </a:rPr>
              <a:t>Suggested citation: Hosch, B. (2019, May 27). Data governance: A primer. Workshop conducted at the Association for Institutional Research Annual Forum, Denver, CO.</a:t>
            </a:r>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4770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place to stop for discussion.</a:t>
            </a:r>
          </a:p>
          <a:p>
            <a:endParaRPr lang="en-US" dirty="0" smtClean="0"/>
          </a:p>
          <a:p>
            <a:pPr marL="285750" indent="-285750">
              <a:buFontTx/>
              <a:buChar char="-"/>
            </a:pPr>
            <a:r>
              <a:rPr lang="en-US" baseline="0" dirty="0" smtClean="0"/>
              <a:t>If you have developing data governance on your campus, is it centered around IT or business units? Why is this and how might institutional history or agendas of various officers shape how data governance works on the campus?</a:t>
            </a:r>
          </a:p>
          <a:p>
            <a:pPr marL="285750" indent="-285750">
              <a:buFontTx/>
              <a:buChar char="-"/>
            </a:pPr>
            <a:r>
              <a:rPr lang="en-US" baseline="0" dirty="0" smtClean="0"/>
              <a:t>Is there an expectation on the campus that purchasing a piece of software will solve the data governance problem, if the problem is even recognized?</a:t>
            </a:r>
          </a:p>
          <a:p>
            <a:pPr marL="285750" indent="-285750">
              <a:buFontTx/>
              <a:buChar char="-"/>
            </a:pPr>
            <a:r>
              <a:rPr lang="en-US" baseline="0" dirty="0" smtClean="0"/>
              <a:t>Is there an expectation that all data will be subject to a single governance system? What types of data does the institution have to manage (and how do you even know what you have)?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182161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1 – What data governance features do you have?</a:t>
            </a:r>
          </a:p>
          <a:p>
            <a:r>
              <a:rPr lang="en-US" dirty="0" smtClean="0"/>
              <a:t>5 minutes for activity, 5 minutes for discussion</a:t>
            </a:r>
          </a:p>
          <a:p>
            <a:endParaRPr lang="en-US" dirty="0" smtClean="0"/>
          </a:p>
          <a:p>
            <a:r>
              <a:rPr lang="en-US" dirty="0" smtClean="0"/>
              <a:t>This activity</a:t>
            </a:r>
            <a:r>
              <a:rPr lang="en-US" baseline="0" dirty="0" smtClean="0"/>
              <a:t> is designed to start participants to think in a structured way about how people behave and make decisions about data on their campuses now. Some institutions will have committees or processes. Many in the early development stages will have ad hoc procedures, e.g. when we see a problem with a student records, we contact Jane in the Registrar’s Office. </a:t>
            </a:r>
          </a:p>
          <a:p>
            <a:endParaRPr lang="en-US" baseline="0" dirty="0" smtClean="0"/>
          </a:p>
          <a:p>
            <a:r>
              <a:rPr lang="en-US" baseline="0" dirty="0" smtClean="0"/>
              <a:t>Following the 5 minutes of participants writing down their brief inventory of practices, lead a brief discussion.</a:t>
            </a:r>
          </a:p>
          <a:p>
            <a:pPr marL="285750" indent="-285750">
              <a:buFontTx/>
              <a:buChar char="-"/>
            </a:pPr>
            <a:r>
              <a:rPr lang="en-US" baseline="0" dirty="0" smtClean="0"/>
              <a:t>Who has a committee in place to do this? Who is on it? How often do they meet? Are they accountable to anyone?</a:t>
            </a:r>
          </a:p>
          <a:p>
            <a:pPr marL="285750" indent="-285750">
              <a:buFontTx/>
              <a:buChar char="-"/>
            </a:pPr>
            <a:r>
              <a:rPr lang="en-US" baseline="0" dirty="0" smtClean="0"/>
              <a:t>For campuses that have few formal procedures, what informal practices do you have? That is, how do you proceed when decisions need to be made about data?</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13402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Transitional slide</a:t>
            </a:r>
          </a:p>
          <a:p>
            <a:r>
              <a:rPr lang="en-US" dirty="0" smtClean="0"/>
              <a:t>Assume</a:t>
            </a:r>
            <a:r>
              <a:rPr lang="en-US" baseline="0" dirty="0" smtClean="0"/>
              <a:t> that participants have already placed some value on data governance or they would not be in the workshop -- t</a:t>
            </a:r>
            <a:r>
              <a:rPr lang="en-US" dirty="0" smtClean="0"/>
              <a:t>his</a:t>
            </a:r>
            <a:r>
              <a:rPr lang="en-US" baseline="0" dirty="0" smtClean="0"/>
              <a:t> section of the presentation is designed to make the sale to senior leadership that data governance is needed.  Encourage participants to re-purpose slides or integrate them into their own presentations to illustrate the value of data governance.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236082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framework</a:t>
            </a:r>
            <a:r>
              <a:rPr lang="en-US" baseline="0" dirty="0" smtClean="0"/>
              <a:t> can really be used to justify any new process or activity. </a:t>
            </a:r>
          </a:p>
          <a:p>
            <a:endParaRPr lang="en-US" baseline="0" dirty="0" smtClean="0"/>
          </a:p>
          <a:p>
            <a:r>
              <a:rPr lang="en-US" baseline="0" dirty="0" smtClean="0"/>
              <a:t>Value – what additional revenue, return, or other reputational value may accrue to the institution by participating in data governance?</a:t>
            </a:r>
          </a:p>
          <a:p>
            <a:r>
              <a:rPr lang="en-US" baseline="0" dirty="0" smtClean="0"/>
              <a:t>Cost – what is the cost of not doing the activity well or at all?</a:t>
            </a:r>
          </a:p>
          <a:p>
            <a:r>
              <a:rPr lang="en-US" baseline="0" dirty="0" smtClean="0"/>
              <a:t>Risk - what are the risks of not doing the activity well or at all?</a:t>
            </a:r>
          </a:p>
          <a:p>
            <a:endParaRPr lang="en-US" baseline="0" dirty="0" smtClean="0"/>
          </a:p>
          <a:p>
            <a:r>
              <a:rPr lang="en-US" baseline="0" dirty="0" smtClean="0"/>
              <a:t>Here is the VCR framework applied to IPEDS completion for instance: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value in using best practices to complete IPEDS is that the work put into constructing clean data sets that align with federal definitions can be re-purposed to accomplish other tasks on campus.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costs of not doing IPEDS well results in an opportunity cost – that time could be spent doing something else.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risks include heavy fines for not submitting surveys and could result in loss of Title IV funds. There are also reputational risks</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422503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Educause</a:t>
            </a:r>
            <a:r>
              <a:rPr lang="en-US" baseline="0" dirty="0" smtClean="0"/>
              <a:t> is the professional association for higher education IT professionals and it will carry some weight with CIOs. It is somewhat theoretical in nature but illustrates the advantages of an effective data governance system. Increased capacity for analytics and clear responsibilities will be attractive to CIOs and competitive advantage will be attractive to senior administrators as they position the university.</a:t>
            </a:r>
          </a:p>
          <a:p>
            <a:endParaRPr lang="en-US" baseline="0" dirty="0" smtClean="0"/>
          </a:p>
          <a:p>
            <a:r>
              <a:rPr lang="en-US" baseline="0" dirty="0" smtClean="0"/>
              <a:t>Discuss with participants other ways to justify value on your campus. What could you do better than would generate revenue (increased enrollment, retention, research success) that data governance would facilitate?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253823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in a</a:t>
            </a:r>
            <a:r>
              <a:rPr lang="en-US" baseline="0" dirty="0" smtClean="0"/>
              <a:t> series of cost justifications. Most are focused on industry but will again resonate with executive constituencies. The phrase “information crisis” is particularly compelling as most CEOs have had multiple experiences in which they have asked questions of their direct reports and received inadequate or contradictory responses as well as the reply that the organization is simply unable to answer the question.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15</a:t>
            </a:fld>
            <a:endParaRPr lang="en-US" dirty="0"/>
          </a:p>
        </p:txBody>
      </p:sp>
    </p:spTree>
    <p:extLst>
      <p:ext uri="{BB962C8B-B14F-4D97-AF65-F5344CB8AC3E}">
        <p14:creationId xmlns:p14="http://schemas.microsoft.com/office/powerpoint/2010/main" val="215405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is a national figure of $3 trillion is likely inflated (total Gross Domestic Product in the U.S. in 2018 was about $20.5 trillion).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88051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is an average cost to each business of $9.7 million per year. The cost would obviously be larger for larger organizations and smaller for smaller ones. Still, the source and the feel of the claim will resonate with leadership as a potential driver of costs on the campus.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17</a:t>
            </a:fld>
            <a:endParaRPr lang="en-US" dirty="0"/>
          </a:p>
        </p:txBody>
      </p:sp>
    </p:spTree>
    <p:extLst>
      <p:ext uri="{BB962C8B-B14F-4D97-AF65-F5344CB8AC3E}">
        <p14:creationId xmlns:p14="http://schemas.microsoft.com/office/powerpoint/2010/main" val="143637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on risks illustrates</a:t>
            </a:r>
            <a:r>
              <a:rPr lang="en-US" baseline="0" dirty="0" smtClean="0"/>
              <a:t> potential fines for missing deadlines or providing incorrect information to the federal government. Other potential risks are associated with poorly governed data, including mis-awarding of financial aid, reputational impacts for public errors or disclosures, and making poor decisions because of data quality issues or unavailability of data.</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408588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and the next one discuss the notion of data as an asset – data used to be considered a by-product of operations. Now they have inherent value. The second quotation is particularly compelling that the scope and quality of a company’s data assets will become part of its net assets. </a:t>
            </a:r>
            <a:endParaRPr lang="en-US" dirty="0" smtClean="0"/>
          </a:p>
          <a:p>
            <a:r>
              <a:rPr lang="en-US" b="1" dirty="0" smtClean="0"/>
              <a:t>Sources</a:t>
            </a:r>
          </a:p>
          <a:p>
            <a:r>
              <a:rPr lang="en-US" dirty="0" smtClean="0"/>
              <a:t>https://www.gartner.com/smarterwithgartner/treating-information-as-an-asset/</a:t>
            </a:r>
          </a:p>
          <a:p>
            <a:r>
              <a:rPr lang="en-US" dirty="0" smtClean="0"/>
              <a:t>https://www.gartner.com/en/newsroom/press-releases/2017-02-08-gartner-says-within-five-years-organizations-will-be-valued-on-their-information-portfolios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19</a:t>
            </a:fld>
            <a:endParaRPr lang="en-US" dirty="0"/>
          </a:p>
        </p:txBody>
      </p:sp>
    </p:spTree>
    <p:extLst>
      <p:ext uri="{BB962C8B-B14F-4D97-AF65-F5344CB8AC3E}">
        <p14:creationId xmlns:p14="http://schemas.microsoft.com/office/powerpoint/2010/main" val="37619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three-hour basic workshop for individuals and institutions just</a:t>
            </a:r>
            <a:r>
              <a:rPr lang="en-US" baseline="0" dirty="0" smtClean="0"/>
              <a:t> getting started with data governance. It assumes that participants have some knowledge of how their organizations use data, including strengths and limitations of current practice, but it does not assume prior experience with data governance. Participants involved in mature data governance processes may still takeaway valuable understanding about first principles and justifications, but may find that workshop material does not assist with some of the issues in mature environments.</a:t>
            </a:r>
          </a:p>
          <a:p>
            <a:endParaRPr lang="en-US" baseline="0" dirty="0" smtClean="0"/>
          </a:p>
          <a:p>
            <a:r>
              <a:rPr lang="en-US" baseline="0" dirty="0" smtClean="0"/>
              <a:t>As such, the workshop offers an over of what data governance is and is not and then provides some talking points and justifications to promote buy-in from senior leadership to invest political capital, human capital, and eventually economic capital in data governance. The workshop discusses in detail more common structures in data governance systems in higher education environments and offers several maturity model approaches for assessing data governance back at a home institution. Importantly, because data governance is more about people than about data,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2</a:t>
            </a:fld>
            <a:endParaRPr lang="en-US" dirty="0"/>
          </a:p>
        </p:txBody>
      </p:sp>
    </p:spTree>
    <p:extLst>
      <p:ext uri="{BB962C8B-B14F-4D97-AF65-F5344CB8AC3E}">
        <p14:creationId xmlns:p14="http://schemas.microsoft.com/office/powerpoint/2010/main" val="3358637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example of how data have evolved from by-product to asset that is close to home to the IR community is the transformation of publishers like US News and Times Higher Education from rankings outlets to data companies. Another germane example is how colleges and universities used to sell the names of students to credit card companies to promote special rates. Effectively, their enrollment rosters were valuable lists of potential customers for other businesses in just the same way that the names of students who take the SAT are monetized by the College Board by selling those names to colleges who want to recruit those students.</a:t>
            </a:r>
          </a:p>
          <a:p>
            <a:endParaRPr lang="en-US"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55228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offers explodes the language that there are “data owners” on the campus. Offices and people do not own the data, the institution does. Data may be under the purview or stewardship of an office, but they serve as caretakers, not owners of the data. Discuss briefly with participants how this notion of ownership may exist on their campuses and ways to begin to change mindsets.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1909329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2 – Why do we need data governance?</a:t>
            </a:r>
          </a:p>
          <a:p>
            <a:r>
              <a:rPr lang="en-US" dirty="0" smtClean="0"/>
              <a:t>Participants</a:t>
            </a:r>
            <a:r>
              <a:rPr lang="en-US" baseline="0" dirty="0" smtClean="0"/>
              <a:t> should take 5 minutes to complete this activity to j</a:t>
            </a:r>
            <a:r>
              <a:rPr lang="en-US" dirty="0" smtClean="0"/>
              <a:t>ustify data governance to senior leadership based on value, costs, and risks. Have a very</a:t>
            </a:r>
            <a:r>
              <a:rPr lang="en-US" baseline="0" dirty="0" smtClean="0"/>
              <a:t> brief discussion. Examples from Stony Brook appear below. Presenters will be well served to prepare examples from their own institutions</a:t>
            </a:r>
            <a:endParaRPr lang="en-US" dirty="0" smtClean="0"/>
          </a:p>
          <a:p>
            <a:endParaRPr lang="en-US" dirty="0" smtClean="0"/>
          </a:p>
          <a:p>
            <a:r>
              <a:rPr lang="en-US" dirty="0" smtClean="0"/>
              <a:t>Value	If our data governance were stronger, we would be able to generate value by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smtClean="0"/>
              <a:t>	Stony</a:t>
            </a:r>
            <a:r>
              <a:rPr lang="en-US" baseline="0" dirty="0" smtClean="0"/>
              <a:t> Brook: 	difficulty monitoring faculty load because data are not well structured, defined, and stored.</a:t>
            </a:r>
            <a:br>
              <a:rPr lang="en-US" baseline="0" dirty="0" smtClean="0"/>
            </a:br>
            <a:r>
              <a:rPr lang="en-US" baseline="0" dirty="0" smtClean="0"/>
              <a:t>		Could increase equity and productivity with better governance</a:t>
            </a:r>
            <a:endParaRPr lang="en-US" dirty="0" smtClean="0"/>
          </a:p>
          <a:p>
            <a:r>
              <a:rPr lang="en-US" dirty="0" smtClean="0"/>
              <a:t>	</a:t>
            </a:r>
          </a:p>
          <a:p>
            <a:r>
              <a:rPr lang="en-US" dirty="0" smtClean="0"/>
              <a:t>Costs	If our data governance were stronger, we would be able to reduce costs by …</a:t>
            </a:r>
          </a:p>
          <a:p>
            <a:r>
              <a:rPr lang="en-US" dirty="0" smtClean="0"/>
              <a:t>	Stony Brook:	</a:t>
            </a:r>
            <a:r>
              <a:rPr lang="en-US" baseline="0" dirty="0" smtClean="0"/>
              <a:t>difficulty monitoring costs because of financial practices and coding. Could reduce cost overruns with real-time monitoring</a:t>
            </a:r>
            <a:endParaRPr lang="en-US" dirty="0" smtClean="0"/>
          </a:p>
          <a:p>
            <a:endParaRPr lang="en-US" dirty="0" smtClean="0"/>
          </a:p>
          <a:p>
            <a:r>
              <a:rPr lang="en-US" dirty="0" smtClean="0"/>
              <a:t>Risk	If our data governance were stronger, we would be able to reduce the risk of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smtClean="0"/>
              <a:t>	Stony</a:t>
            </a:r>
            <a:r>
              <a:rPr lang="en-US" baseline="0" dirty="0" smtClean="0"/>
              <a:t> Brook:	disclosure and access risks inhere because risk levels not well communicated</a:t>
            </a:r>
            <a:endParaRPr lang="en-US" dirty="0" smtClean="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22</a:t>
            </a:fld>
            <a:endParaRPr lang="en-US" dirty="0"/>
          </a:p>
        </p:txBody>
      </p:sp>
    </p:spTree>
    <p:extLst>
      <p:ext uri="{BB962C8B-B14F-4D97-AF65-F5344CB8AC3E}">
        <p14:creationId xmlns:p14="http://schemas.microsoft.com/office/powerpoint/2010/main" val="1930811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Slide – ask participants if there are any features of data governance that they have or they know they should have. This section gets into the meat of structure and function of data governance systems in the higher ed environment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4034838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key features</a:t>
            </a:r>
            <a:r>
              <a:rPr lang="en-US" baseline="0" dirty="0" smtClean="0"/>
              <a:t> appear in many data governance systems. Not all systems will have all features but mature systems will typically include or address all of these in some ways. The written and published aspects of policies, procedures, dictionaries, etc. are of particular initial importance. If they are not published (preferably on a web page), they are secret procedures and will not be widely adopted.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2605582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discusses the importance of first principles. By establishing some principles for data governance, colleges and</a:t>
            </a:r>
            <a:r>
              <a:rPr lang="en-US" baseline="0" dirty="0" smtClean="0"/>
              <a:t> universities build important directional beacons for the staff and faculty charged with day-to-day implementation of data governance.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25</a:t>
            </a:fld>
            <a:endParaRPr lang="en-US" dirty="0"/>
          </a:p>
        </p:txBody>
      </p:sp>
    </p:spTree>
    <p:extLst>
      <p:ext uri="{BB962C8B-B14F-4D97-AF65-F5344CB8AC3E}">
        <p14:creationId xmlns:p14="http://schemas.microsoft.com/office/powerpoint/2010/main" val="261149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set of principles is grounded in the literature, and derives from organizational models employing a chief data officer (CDO – not to be confused on college campuses with the Chief Diversity Officer).  These are shown in the order in which they were published – in some ways the business alignment is most important, followed by providing trusted insight. Others are also significant but derivative from these purposes, which DG is intended to enable.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26</a:t>
            </a:fld>
            <a:endParaRPr lang="en-US" dirty="0"/>
          </a:p>
        </p:txBody>
      </p:sp>
    </p:spTree>
    <p:extLst>
      <p:ext uri="{BB962C8B-B14F-4D97-AF65-F5344CB8AC3E}">
        <p14:creationId xmlns:p14="http://schemas.microsoft.com/office/powerpoint/2010/main" val="2734050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group discuss how institution has highlighted specific</a:t>
            </a:r>
            <a:r>
              <a:rPr lang="en-US" baseline="0" dirty="0" smtClean="0"/>
              <a:t> principles and how that may influence structure and operation of DG system.</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27</a:t>
            </a:fld>
            <a:endParaRPr lang="en-US" dirty="0"/>
          </a:p>
        </p:txBody>
      </p:sp>
    </p:spTree>
    <p:extLst>
      <p:ext uri="{BB962C8B-B14F-4D97-AF65-F5344CB8AC3E}">
        <p14:creationId xmlns:p14="http://schemas.microsoft.com/office/powerpoint/2010/main" val="556601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smtClean="0"/>
              <a:t>Have group discuss how institution has highlighted specific</a:t>
            </a:r>
            <a:r>
              <a:rPr lang="en-US" baseline="0" dirty="0" smtClean="0"/>
              <a:t> principles and how that may influence structure and operation of DG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28</a:t>
            </a:fld>
            <a:endParaRPr lang="en-US" dirty="0"/>
          </a:p>
        </p:txBody>
      </p:sp>
    </p:spTree>
    <p:extLst>
      <p:ext uri="{BB962C8B-B14F-4D97-AF65-F5344CB8AC3E}">
        <p14:creationId xmlns:p14="http://schemas.microsoft.com/office/powerpoint/2010/main" val="3035848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smtClean="0"/>
              <a:t>Have group discuss how institution has highlighted specific</a:t>
            </a:r>
            <a:r>
              <a:rPr lang="en-US" baseline="0" dirty="0" smtClean="0"/>
              <a:t> principles and how that may influence structure and operation of DG system. Words are highlighted that related to earlier discussions.</a:t>
            </a:r>
            <a:endParaRPr lang="en-US" dirty="0" smtClean="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29</a:t>
            </a:fld>
            <a:endParaRPr lang="en-US" dirty="0"/>
          </a:p>
        </p:txBody>
      </p:sp>
    </p:spTree>
    <p:extLst>
      <p:ext uri="{BB962C8B-B14F-4D97-AF65-F5344CB8AC3E}">
        <p14:creationId xmlns:p14="http://schemas.microsoft.com/office/powerpoint/2010/main" val="429242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read</a:t>
            </a:r>
            <a:r>
              <a:rPr lang="en-US" baseline="0" dirty="0" smtClean="0"/>
              <a:t> outcomes but highlight major points:</a:t>
            </a:r>
          </a:p>
          <a:p>
            <a:endParaRPr lang="en-US" baseline="0" dirty="0" smtClean="0"/>
          </a:p>
          <a:p>
            <a:r>
              <a:rPr lang="en-US" baseline="0" dirty="0" smtClean="0"/>
              <a:t>When participants have completed the workshop, they should be able to repeat a quick answer about what is data governance? And then explain it is about how people behave more than data. They will be able to discuss structural components observed in many data governance systems in universities and how and why they work. They will be able to undertake an analysis of college/university culture, including an appetite and readiness for data governance, as well as construct an action plan, some of which will be done in workshop.</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123529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many respects, any activity at a college or university should enable or advance the mission. It is of some importance to articulate the how and why data governance will help advance the mission of the institution, lest the data governance system lapse into DG for the sake of DG, and priorities may get lost.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30</a:t>
            </a:fld>
            <a:endParaRPr lang="en-US" dirty="0"/>
          </a:p>
        </p:txBody>
      </p:sp>
    </p:spTree>
    <p:extLst>
      <p:ext uri="{BB962C8B-B14F-4D97-AF65-F5344CB8AC3E}">
        <p14:creationId xmlns:p14="http://schemas.microsoft.com/office/powerpoint/2010/main" val="564865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3 – Distill University Mission</a:t>
            </a:r>
          </a:p>
          <a:p>
            <a:r>
              <a:rPr lang="en-US" dirty="0" smtClean="0"/>
              <a:t>Participants should take</a:t>
            </a:r>
            <a:r>
              <a:rPr lang="en-US" baseline="0" dirty="0" smtClean="0"/>
              <a:t> five minutes to review their institutional mission statement (usually published on the web) and extract the main points. Because higher ed mission statements are notoriously long, this can be a challenging task for some participants. In these instances, highlight the importance of a thumbnail sketch of the mission to help align DG structures and activities as they are developed and carried out.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31</a:t>
            </a:fld>
            <a:endParaRPr lang="en-US" dirty="0"/>
          </a:p>
        </p:txBody>
      </p:sp>
    </p:spTree>
    <p:extLst>
      <p:ext uri="{BB962C8B-B14F-4D97-AF65-F5344CB8AC3E}">
        <p14:creationId xmlns:p14="http://schemas.microsoft.com/office/powerpoint/2010/main" val="181660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distillation of Stony Brook University’s mission statement (which is actually on the short side for most higher ed institutions)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32</a:t>
            </a:fld>
            <a:endParaRPr lang="en-US" dirty="0"/>
          </a:p>
        </p:txBody>
      </p:sp>
    </p:spTree>
    <p:extLst>
      <p:ext uri="{BB962C8B-B14F-4D97-AF65-F5344CB8AC3E}">
        <p14:creationId xmlns:p14="http://schemas.microsoft.com/office/powerpoint/2010/main" val="2583203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from David Plotkin becomes important in later slides. Spend some time discussing levels and roles. Theoretically, an executive group authorized data governance, and mid- to senior group sets policy and procedure, and mid-level administrators serve as stewards to do the hard work of building dictionaries, resolving issues, and addressing problems. </a:t>
            </a:r>
          </a:p>
          <a:p>
            <a:endParaRPr lang="en-US" baseline="0" dirty="0" smtClean="0"/>
          </a:p>
          <a:p>
            <a:r>
              <a:rPr lang="en-US" baseline="0" dirty="0" smtClean="0"/>
              <a:t>The box on the left of the pyramid – the Data Governance Office – is important. Many participants will ignore it or report they have no resources for it. Discuss why it is important to have a coordinator of DG functions. This office can reasonably fit under IR, IT, or somewhere else.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33</a:t>
            </a:fld>
            <a:endParaRPr lang="en-US" dirty="0"/>
          </a:p>
        </p:txBody>
      </p:sp>
    </p:spTree>
    <p:extLst>
      <p:ext uri="{BB962C8B-B14F-4D97-AF65-F5344CB8AC3E}">
        <p14:creationId xmlns:p14="http://schemas.microsoft.com/office/powerpoint/2010/main" val="3791321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Stanford</a:t>
            </a:r>
          </a:p>
          <a:p>
            <a:r>
              <a:rPr lang="en-US" dirty="0" smtClean="0"/>
              <a:t>https://web.stanford.edu/dept/pres-provost/cgi-bin/dg/wordpress/dg-structure/</a:t>
            </a:r>
          </a:p>
          <a:p>
            <a:endParaRPr lang="en-US" dirty="0" smtClean="0"/>
          </a:p>
          <a:p>
            <a:r>
              <a:rPr lang="en-US" sz="1200" b="1" dirty="0" smtClean="0">
                <a:effectLst/>
              </a:rPr>
              <a:t>Stanford University Data Stewards Groups (SUDS)</a:t>
            </a:r>
            <a:endParaRPr lang="en-US" dirty="0" smtClean="0"/>
          </a:p>
          <a:p>
            <a:r>
              <a:rPr lang="en-US" sz="1200" dirty="0" smtClean="0">
                <a:effectLst/>
              </a:rPr>
              <a:t>Data Stewardship groups are made up of subject matter experts whose primary focus is defining reporting terms and gathering metadata associate with their reporting environment. The subject matter experts are individuals who enter the data, who perform analytics on the data or interacts with the data in some way on a daily basis. The SUDS mission is to provide the metadata infrastructure to support improved decision-making, ensure information integrity, build data knowledge, and meet compliance requirements university-wide, enabling our partners to excel at teaching, learning and research.</a:t>
            </a:r>
            <a:endParaRPr lang="en-US" dirty="0" smtClean="0"/>
          </a:p>
          <a:p>
            <a:r>
              <a:rPr lang="en-US" sz="1200" b="1" dirty="0" smtClean="0">
                <a:effectLst/>
              </a:rPr>
              <a:t>Data Governance Committee (DG Committee)</a:t>
            </a:r>
            <a:endParaRPr lang="en-US" dirty="0" smtClean="0"/>
          </a:p>
          <a:p>
            <a:r>
              <a:rPr lang="en-US" dirty="0" smtClean="0"/>
              <a:t>The DG Committee is a cross functional group comprised of the lead steward from each of the SUDS group and representatives from several additional units and schools who have a vested interest in the university’s data governance program.  The charge of the DG Committee is developing, setting and incorporating data governance policies, standards, procedures, and roles and responsibilities.  </a:t>
            </a:r>
          </a:p>
          <a:p>
            <a:r>
              <a:rPr lang="en-US" sz="1200" b="1" dirty="0" smtClean="0">
                <a:effectLst/>
              </a:rPr>
              <a:t>Business Intelligence Competency Center- Steering Committee (BICC-SC)</a:t>
            </a:r>
            <a:endParaRPr lang="en-US" dirty="0" smtClean="0"/>
          </a:p>
          <a:p>
            <a:r>
              <a:rPr lang="en-US" dirty="0" smtClean="0"/>
              <a:t>The BICC SC is a senior leadership team that provides cross-functional oversight and envisions and communicates the long-term value of the BI program, helps achieve buy-in from peers, and strives to effect change in business processes and data quality within their units.  The BICC Steering Committee members all serve as data governance adopters and champions of the use of data governance in decision-making and provide strategic oversight of the data governance program in order to ensure that the programs aligns with the university data goals.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34</a:t>
            </a:fld>
            <a:endParaRPr lang="en-US" dirty="0"/>
          </a:p>
        </p:txBody>
      </p:sp>
    </p:spTree>
    <p:extLst>
      <p:ext uri="{BB962C8B-B14F-4D97-AF65-F5344CB8AC3E}">
        <p14:creationId xmlns:p14="http://schemas.microsoft.com/office/powerpoint/2010/main" val="1975973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Wisconsin</a:t>
            </a:r>
          </a:p>
          <a:p>
            <a:r>
              <a:rPr lang="en-US" dirty="0" smtClean="0"/>
              <a:t>https://data.wisc.edu/data-governance/#strucureimg</a:t>
            </a:r>
          </a:p>
          <a:p>
            <a:endParaRPr lang="en-US" dirty="0" smtClean="0"/>
          </a:p>
          <a:p>
            <a:r>
              <a:rPr lang="en-US" b="1" dirty="0" smtClean="0"/>
              <a:t>Data Governance Steering Committee</a:t>
            </a:r>
          </a:p>
          <a:p>
            <a:r>
              <a:rPr lang="en-US" dirty="0" smtClean="0">
                <a:effectLst/>
              </a:rPr>
              <a:t>In aligning with the priorities established for the University of Wisconsin-Madison, the mission of the Data Governance Program is to allow for and facilitate data-driven decision making.  The Data Governance Steering Committee has been established to sponsor and ensure the success of that program.</a:t>
            </a:r>
          </a:p>
          <a:p>
            <a:r>
              <a:rPr lang="en-US" dirty="0" smtClean="0">
                <a:effectLst/>
              </a:rPr>
              <a:t>The Data Governance Steering Committee is responsible for providing executive level guidance to the program as well as promoting Data Governance across UW-Madison. They are also responsible for  determining the priority and budget of major data-related projects.</a:t>
            </a:r>
          </a:p>
          <a:p>
            <a:endParaRPr lang="en-US" dirty="0" smtClean="0"/>
          </a:p>
          <a:p>
            <a:r>
              <a:rPr lang="en-US" b="1" dirty="0" smtClean="0"/>
              <a:t>Data Governance Stewardship Council</a:t>
            </a:r>
          </a:p>
          <a:p>
            <a:r>
              <a:rPr lang="en-US" dirty="0" smtClean="0"/>
              <a:t>In aligning with the priorities established for the University of Wisconsin-Madison, the mission of the Data Governance Program is to allow for and facilitate data-driven decision making. The Data Stewardship Council has been established to determine the operational structure of the program.</a:t>
            </a:r>
          </a:p>
          <a:p>
            <a:r>
              <a:rPr lang="en-US" dirty="0" smtClean="0"/>
              <a:t>The Data Governance Stewardship Council is responsible for drafting, communicating, and recommending for approval data related policies. They are also responsible for implementing, budgeting, and monitoring data-related programs across UW-Madison.</a:t>
            </a:r>
          </a:p>
          <a:p>
            <a:endParaRPr lang="en-US" dirty="0" smtClean="0"/>
          </a:p>
          <a:p>
            <a:endParaRPr lang="en-US" dirty="0" smtClean="0"/>
          </a:p>
          <a:p>
            <a:endParaRPr lang="en-US" dirty="0" smtClean="0"/>
          </a:p>
          <a:p>
            <a:r>
              <a:rPr lang="en-US" b="1" dirty="0" smtClean="0"/>
              <a:t>Stanford</a:t>
            </a:r>
          </a:p>
          <a:p>
            <a:r>
              <a:rPr lang="en-US" dirty="0" smtClean="0"/>
              <a:t>https://web.stanford.edu/dept/pres-provost/cgi-bin/dg/wordpress/dg-structure/</a:t>
            </a:r>
          </a:p>
          <a:p>
            <a:endParaRPr lang="en-US" dirty="0" smtClean="0"/>
          </a:p>
          <a:p>
            <a:r>
              <a:rPr lang="en-US" sz="1200" b="1" dirty="0" smtClean="0">
                <a:effectLst/>
              </a:rPr>
              <a:t>Stanford University Data Stewards Groups (SUDS)</a:t>
            </a:r>
            <a:endParaRPr lang="en-US" dirty="0" smtClean="0"/>
          </a:p>
          <a:p>
            <a:r>
              <a:rPr lang="en-US" sz="1200" dirty="0" smtClean="0">
                <a:effectLst/>
              </a:rPr>
              <a:t>Data Stewardship groups are made up of subject matter experts whose primary focus is defining reporting terms and gathering metadata associate with their reporting environment. The subject matter experts are individuals who enter the data, who perform analytics on the data or interacts with the data in some way on a daily basis. The SUDS mission is to provide the metadata infrastructure to support improved decision-making, ensure information integrity, build data knowledge, and meet compliance requirements university-wide, enabling our partners to excel at teaching, learning and research.</a:t>
            </a:r>
            <a:endParaRPr lang="en-US" dirty="0" smtClean="0"/>
          </a:p>
          <a:p>
            <a:r>
              <a:rPr lang="en-US" sz="1200" b="1" dirty="0" smtClean="0">
                <a:effectLst/>
              </a:rPr>
              <a:t>Data Governance Committee (DG Committee)</a:t>
            </a:r>
            <a:endParaRPr lang="en-US" dirty="0" smtClean="0"/>
          </a:p>
          <a:p>
            <a:r>
              <a:rPr lang="en-US" dirty="0" smtClean="0"/>
              <a:t>The DG Committee is a cross functional group comprised of the lead steward from each of the SUDS group and representatives from several additional units and schools who have a vested interest in the university’s data governance program.  The charge of the DG Committee is developing, setting and incorporating data governance policies, standards, procedures, and roles and responsibilities.  </a:t>
            </a:r>
          </a:p>
          <a:p>
            <a:r>
              <a:rPr lang="en-US" sz="1200" b="1" dirty="0" smtClean="0">
                <a:effectLst/>
              </a:rPr>
              <a:t>Business Intelligence Competency Center- Steering Committee (BICC-SC)</a:t>
            </a:r>
            <a:endParaRPr lang="en-US" dirty="0" smtClean="0"/>
          </a:p>
          <a:p>
            <a:r>
              <a:rPr lang="en-US" dirty="0" smtClean="0"/>
              <a:t>The BICC SC is a senior leadership team that provides cross-functional oversight and envisions and communicates the long-term value of the BI program, helps achieve buy-in from peers, and strives to effect change in business processes and data quality within their units.  The BICC Steering Committee members all serve as data governance adopters and champions of the use of data governance in decision-making and provide strategic oversight of the data governance program in order to ensure that the programs aligns with the university data goals.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35</a:t>
            </a:fld>
            <a:endParaRPr lang="en-US" dirty="0"/>
          </a:p>
        </p:txBody>
      </p:sp>
    </p:spTree>
    <p:extLst>
      <p:ext uri="{BB962C8B-B14F-4D97-AF65-F5344CB8AC3E}">
        <p14:creationId xmlns:p14="http://schemas.microsoft.com/office/powerpoint/2010/main" val="291821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Stony Brook</a:t>
            </a:r>
          </a:p>
          <a:p>
            <a:r>
              <a:rPr lang="en-US" dirty="0" smtClean="0"/>
              <a:t>https://www.stonybrook.edu/commcms/irpe/about/_files/DataGovFramework.pdf</a:t>
            </a:r>
          </a:p>
          <a:p>
            <a:r>
              <a:rPr lang="en-US" sz="1600" kern="1200" dirty="0" smtClean="0">
                <a:solidFill>
                  <a:schemeClr val="tx1"/>
                </a:solidFill>
                <a:effectLst/>
                <a:latin typeface="Arial" charset="0"/>
                <a:ea typeface="+mn-ea"/>
                <a:cs typeface="+mn-cs"/>
              </a:rPr>
              <a:t> </a:t>
            </a:r>
          </a:p>
          <a:p>
            <a:pPr lvl="0"/>
            <a:r>
              <a:rPr lang="en-US" sz="1600" b="1" kern="1200" dirty="0" smtClean="0">
                <a:solidFill>
                  <a:schemeClr val="tx1"/>
                </a:solidFill>
                <a:effectLst/>
                <a:latin typeface="Arial" charset="0"/>
                <a:ea typeface="+mn-ea"/>
                <a:cs typeface="+mn-cs"/>
              </a:rPr>
              <a:t>Data Governance Council (DGC)</a:t>
            </a:r>
            <a:endParaRPr lang="en-US" sz="1600" kern="1200" dirty="0" smtClean="0">
              <a:solidFill>
                <a:schemeClr val="tx1"/>
              </a:solidFill>
              <a:effectLst/>
              <a:latin typeface="Arial" charset="0"/>
              <a:ea typeface="+mn-ea"/>
              <a:cs typeface="+mn-cs"/>
            </a:endParaRPr>
          </a:p>
          <a:p>
            <a:pPr lvl="0"/>
            <a:r>
              <a:rPr lang="en-US" sz="1600" kern="1200" dirty="0" smtClean="0">
                <a:solidFill>
                  <a:schemeClr val="tx1"/>
                </a:solidFill>
                <a:effectLst/>
                <a:latin typeface="Arial" charset="0"/>
                <a:ea typeface="+mn-ea"/>
                <a:cs typeface="+mn-cs"/>
              </a:rPr>
              <a:t>Role: Recommend and implement institutional policy for data governance in PeopleSoft and the Data Warehouse, including for how data are defined, produced, used, stored, and destroyed</a:t>
            </a:r>
          </a:p>
          <a:p>
            <a:pPr lvl="0"/>
            <a:r>
              <a:rPr lang="en-US" sz="1600" kern="1200" dirty="0" smtClean="0">
                <a:solidFill>
                  <a:schemeClr val="tx1"/>
                </a:solidFill>
                <a:effectLst/>
                <a:latin typeface="Arial" charset="0"/>
                <a:ea typeface="+mn-ea"/>
                <a:cs typeface="+mn-cs"/>
              </a:rPr>
              <a:t>Responsibilities</a:t>
            </a:r>
          </a:p>
          <a:p>
            <a:pPr marL="342900" lvl="0" indent="-342900">
              <a:buFont typeface="+mj-lt"/>
              <a:buAutoNum type="arabicPeriod"/>
            </a:pPr>
            <a:r>
              <a:rPr lang="en-US" sz="1600" kern="1200" dirty="0" smtClean="0">
                <a:solidFill>
                  <a:schemeClr val="tx1"/>
                </a:solidFill>
                <a:effectLst/>
                <a:latin typeface="Arial" charset="0"/>
                <a:ea typeface="+mn-ea"/>
                <a:cs typeface="+mn-cs"/>
              </a:rPr>
              <a:t>Develop and follow procedures for internal council operation, officers, meetings, workflow, and voting</a:t>
            </a:r>
          </a:p>
          <a:p>
            <a:pPr marL="342900" lvl="0" indent="-342900">
              <a:buFont typeface="+mj-lt"/>
              <a:buAutoNum type="arabicPeriod"/>
            </a:pPr>
            <a:r>
              <a:rPr lang="en-US" sz="1600" kern="1200" dirty="0" smtClean="0">
                <a:solidFill>
                  <a:schemeClr val="tx1"/>
                </a:solidFill>
                <a:effectLst/>
                <a:latin typeface="Arial" charset="0"/>
                <a:ea typeface="+mn-ea"/>
                <a:cs typeface="+mn-cs"/>
              </a:rPr>
              <a:t>Develop, recommend and evaluate effectiveness of policies, procedures, and processes for data management, data quality, and data use</a:t>
            </a:r>
          </a:p>
          <a:p>
            <a:pPr marL="342900" lvl="0" indent="-342900">
              <a:buFont typeface="+mj-lt"/>
              <a:buAutoNum type="arabicPeriod"/>
            </a:pPr>
            <a:r>
              <a:rPr lang="en-US" sz="1600" kern="1200" dirty="0" smtClean="0">
                <a:solidFill>
                  <a:schemeClr val="tx1"/>
                </a:solidFill>
                <a:effectLst/>
                <a:latin typeface="Arial" charset="0"/>
                <a:ea typeface="+mn-ea"/>
                <a:cs typeface="+mn-cs"/>
              </a:rPr>
              <a:t>Elevate to the Project 50 Forward Steering Committee issues of institutional policy or practice that require resolution or additional resources</a:t>
            </a:r>
          </a:p>
          <a:p>
            <a:pPr marL="342900" lvl="0" indent="-342900">
              <a:buFont typeface="+mj-lt"/>
              <a:buAutoNum type="arabicPeriod"/>
            </a:pPr>
            <a:r>
              <a:rPr lang="en-US" sz="1600" kern="1200" dirty="0" smtClean="0">
                <a:solidFill>
                  <a:schemeClr val="tx1"/>
                </a:solidFill>
                <a:effectLst/>
                <a:latin typeface="Arial" charset="0"/>
                <a:ea typeface="+mn-ea"/>
                <a:cs typeface="+mn-cs"/>
              </a:rPr>
              <a:t>Set priorities for preserving and increasing value of data assets</a:t>
            </a:r>
          </a:p>
          <a:p>
            <a:pPr marL="342900" lvl="0" indent="-342900">
              <a:buFont typeface="+mj-lt"/>
              <a:buAutoNum type="arabicPeriod"/>
            </a:pPr>
            <a:r>
              <a:rPr lang="en-US" sz="1600" kern="1200" dirty="0" smtClean="0">
                <a:solidFill>
                  <a:schemeClr val="tx1"/>
                </a:solidFill>
                <a:effectLst/>
                <a:latin typeface="Arial" charset="0"/>
                <a:ea typeface="+mn-ea"/>
                <a:cs typeface="+mn-cs"/>
              </a:rPr>
              <a:t>Oversee data quality monitoring and improvement </a:t>
            </a:r>
          </a:p>
          <a:p>
            <a:pPr marL="342900" lvl="0" indent="-342900">
              <a:buFont typeface="+mj-lt"/>
              <a:buAutoNum type="arabicPeriod"/>
            </a:pPr>
            <a:r>
              <a:rPr lang="en-US" sz="1600" kern="1200" dirty="0" smtClean="0">
                <a:solidFill>
                  <a:schemeClr val="tx1"/>
                </a:solidFill>
                <a:effectLst/>
                <a:latin typeface="Arial" charset="0"/>
                <a:ea typeface="+mn-ea"/>
                <a:cs typeface="+mn-cs"/>
              </a:rPr>
              <a:t>Set standards for data dictionaries and definitions, reporting conventions</a:t>
            </a:r>
          </a:p>
          <a:p>
            <a:pPr marL="342900" lvl="0" indent="-342900">
              <a:buFont typeface="+mj-lt"/>
              <a:buAutoNum type="arabicPeriod"/>
            </a:pPr>
            <a:r>
              <a:rPr lang="en-US" sz="1600" kern="1200" dirty="0" smtClean="0">
                <a:solidFill>
                  <a:schemeClr val="tx1"/>
                </a:solidFill>
                <a:effectLst/>
                <a:latin typeface="Arial" charset="0"/>
                <a:ea typeface="+mn-ea"/>
                <a:cs typeface="+mn-cs"/>
              </a:rPr>
              <a:t>Coordinate cross-functional collaboration among Functional Data Governance Committees (FDGCs)</a:t>
            </a:r>
          </a:p>
          <a:p>
            <a:pPr marL="342900" lvl="0" indent="-342900">
              <a:buFont typeface="+mj-lt"/>
              <a:buAutoNum type="arabicPeriod"/>
            </a:pPr>
            <a:r>
              <a:rPr lang="en-US" sz="1600" kern="1200" dirty="0" smtClean="0">
                <a:solidFill>
                  <a:schemeClr val="tx1"/>
                </a:solidFill>
                <a:effectLst/>
                <a:latin typeface="Arial" charset="0"/>
                <a:ea typeface="+mn-ea"/>
                <a:cs typeface="+mn-cs"/>
              </a:rPr>
              <a:t>Ensures representation in FDGCs</a:t>
            </a:r>
          </a:p>
          <a:p>
            <a:pPr marL="342900" lvl="0" indent="-342900">
              <a:buFont typeface="+mj-lt"/>
              <a:buAutoNum type="arabicPeriod"/>
            </a:pPr>
            <a:r>
              <a:rPr lang="en-US" sz="1600" kern="1200" dirty="0" smtClean="0">
                <a:solidFill>
                  <a:schemeClr val="tx1"/>
                </a:solidFill>
                <a:effectLst/>
                <a:latin typeface="Arial" charset="0"/>
                <a:ea typeface="+mn-ea"/>
                <a:cs typeface="+mn-cs"/>
              </a:rPr>
              <a:t>Ensure compliance and coordination with security policy</a:t>
            </a:r>
          </a:p>
          <a:p>
            <a:pPr marL="0" indent="0">
              <a:buFont typeface="+mj-lt"/>
              <a:buNone/>
            </a:pPr>
            <a:endParaRPr lang="en-US" dirty="0" smtClean="0"/>
          </a:p>
          <a:p>
            <a:pPr lvl="0"/>
            <a:r>
              <a:rPr lang="en-US" sz="1600" b="1" kern="1200" dirty="0" smtClean="0">
                <a:solidFill>
                  <a:schemeClr val="tx1"/>
                </a:solidFill>
                <a:effectLst/>
                <a:latin typeface="Arial" charset="0"/>
                <a:ea typeface="+mn-ea"/>
                <a:cs typeface="+mn-cs"/>
              </a:rPr>
              <a:t>Functional Data Governance Committees (FDGCs)</a:t>
            </a:r>
            <a:endParaRPr lang="en-US" sz="1600" kern="1200" dirty="0" smtClean="0">
              <a:solidFill>
                <a:schemeClr val="tx1"/>
              </a:solidFill>
              <a:effectLst/>
              <a:latin typeface="Arial" charset="0"/>
              <a:ea typeface="+mn-ea"/>
              <a:cs typeface="+mn-cs"/>
            </a:endParaRPr>
          </a:p>
          <a:p>
            <a:pPr lvl="0"/>
            <a:r>
              <a:rPr lang="en-US" sz="1600" kern="1200" dirty="0" smtClean="0">
                <a:solidFill>
                  <a:schemeClr val="tx1"/>
                </a:solidFill>
                <a:effectLst/>
                <a:latin typeface="Arial" charset="0"/>
                <a:ea typeface="+mn-ea"/>
                <a:cs typeface="+mn-cs"/>
              </a:rPr>
              <a:t>Role: FDGCs are specialized groups with cross-functional membership that oversee management of data assets in respective functional areas, including data steward coordination, data quality monitoring &amp; improvement, and interfacing between data stewards and DGC</a:t>
            </a:r>
          </a:p>
          <a:p>
            <a:pPr lvl="0"/>
            <a:r>
              <a:rPr lang="en-US" sz="1600" kern="1200" dirty="0" smtClean="0">
                <a:solidFill>
                  <a:schemeClr val="tx1"/>
                </a:solidFill>
                <a:effectLst/>
                <a:latin typeface="Arial" charset="0"/>
                <a:ea typeface="+mn-ea"/>
                <a:cs typeface="+mn-cs"/>
              </a:rPr>
              <a:t>Responsibilities</a:t>
            </a:r>
          </a:p>
          <a:p>
            <a:pPr marL="342900" lvl="0" indent="-342900">
              <a:buFont typeface="+mj-lt"/>
              <a:buAutoNum type="arabicPeriod"/>
            </a:pPr>
            <a:r>
              <a:rPr lang="en-US" sz="1600" kern="1200" dirty="0" smtClean="0">
                <a:solidFill>
                  <a:schemeClr val="tx1"/>
                </a:solidFill>
                <a:effectLst/>
                <a:latin typeface="Arial" charset="0"/>
                <a:ea typeface="+mn-ea"/>
                <a:cs typeface="+mn-cs"/>
              </a:rPr>
              <a:t>Coordinate data stewards in related area</a:t>
            </a:r>
          </a:p>
          <a:p>
            <a:pPr marL="342900" lvl="0" indent="-342900">
              <a:buFont typeface="+mj-lt"/>
              <a:buAutoNum type="arabicPeriod"/>
            </a:pPr>
            <a:r>
              <a:rPr lang="en-US" sz="1600" kern="1200" dirty="0" smtClean="0">
                <a:solidFill>
                  <a:schemeClr val="tx1"/>
                </a:solidFill>
                <a:effectLst/>
                <a:latin typeface="Arial" charset="0"/>
                <a:ea typeface="+mn-ea"/>
                <a:cs typeface="+mn-cs"/>
              </a:rPr>
              <a:t>Respond to inquiries about process, content, limitations and uses of data, especially in cross-functional settings</a:t>
            </a:r>
          </a:p>
          <a:p>
            <a:pPr marL="342900" lvl="0" indent="-342900">
              <a:buFont typeface="+mj-lt"/>
              <a:buAutoNum type="arabicPeriod"/>
            </a:pPr>
            <a:r>
              <a:rPr lang="en-US" sz="1600" kern="1200" dirty="0" smtClean="0">
                <a:solidFill>
                  <a:schemeClr val="tx1"/>
                </a:solidFill>
                <a:effectLst/>
                <a:latin typeface="Arial" charset="0"/>
                <a:ea typeface="+mn-ea"/>
                <a:cs typeface="+mn-cs"/>
              </a:rPr>
              <a:t>Consider and approve changes to code sets, additions to tables</a:t>
            </a:r>
          </a:p>
          <a:p>
            <a:pPr marL="342900" lvl="0" indent="-342900">
              <a:buFont typeface="+mj-lt"/>
              <a:buAutoNum type="arabicPeriod"/>
            </a:pPr>
            <a:r>
              <a:rPr lang="en-US" sz="1600" kern="1200" dirty="0" smtClean="0">
                <a:solidFill>
                  <a:schemeClr val="tx1"/>
                </a:solidFill>
                <a:effectLst/>
                <a:latin typeface="Arial" charset="0"/>
                <a:ea typeface="+mn-ea"/>
                <a:cs typeface="+mn-cs"/>
              </a:rPr>
              <a:t>Elevate to DGC issues that require resolution beyond the purview of the FDGC</a:t>
            </a:r>
          </a:p>
          <a:p>
            <a:pPr marL="342900" lvl="0" indent="-342900">
              <a:buFont typeface="+mj-lt"/>
              <a:buAutoNum type="arabicPeriod"/>
            </a:pPr>
            <a:r>
              <a:rPr lang="en-US" sz="1600" kern="1200" dirty="0" smtClean="0">
                <a:solidFill>
                  <a:schemeClr val="tx1"/>
                </a:solidFill>
                <a:effectLst/>
                <a:latin typeface="Arial" charset="0"/>
                <a:ea typeface="+mn-ea"/>
                <a:cs typeface="+mn-cs"/>
              </a:rPr>
              <a:t>Review data quality in functional area; identify practices promoting data quality identify areas for improvement and monitor improvements</a:t>
            </a:r>
          </a:p>
          <a:p>
            <a:pPr marL="342900" lvl="0" indent="-342900">
              <a:buFont typeface="+mj-lt"/>
              <a:buAutoNum type="arabicPeriod"/>
            </a:pPr>
            <a:r>
              <a:rPr lang="en-US" sz="1600" kern="1200" dirty="0" smtClean="0">
                <a:solidFill>
                  <a:schemeClr val="tx1"/>
                </a:solidFill>
                <a:effectLst/>
                <a:latin typeface="Arial" charset="0"/>
                <a:ea typeface="+mn-ea"/>
                <a:cs typeface="+mn-cs"/>
              </a:rPr>
              <a:t>Ensure dictionary standards are followed in area</a:t>
            </a:r>
          </a:p>
          <a:p>
            <a:pPr marL="342900" lvl="0" indent="-342900">
              <a:buFont typeface="+mj-lt"/>
              <a:buAutoNum type="arabicPeriod"/>
            </a:pPr>
            <a:r>
              <a:rPr lang="en-US" sz="1600" kern="1200" dirty="0" smtClean="0">
                <a:solidFill>
                  <a:schemeClr val="tx1"/>
                </a:solidFill>
                <a:effectLst/>
                <a:latin typeface="Arial" charset="0"/>
                <a:ea typeface="+mn-ea"/>
                <a:cs typeface="+mn-cs"/>
              </a:rPr>
              <a:t>Evaluate effectiveness of data governance policies within functional area</a:t>
            </a:r>
          </a:p>
          <a:p>
            <a:pPr marL="342900" lvl="0" indent="-342900">
              <a:buFont typeface="+mj-lt"/>
              <a:buAutoNum type="arabicPeriod"/>
            </a:pPr>
            <a:r>
              <a:rPr lang="en-US" sz="1600" kern="1200" dirty="0" smtClean="0">
                <a:solidFill>
                  <a:schemeClr val="tx1"/>
                </a:solidFill>
                <a:effectLst/>
                <a:latin typeface="Arial" charset="0"/>
                <a:ea typeface="+mn-ea"/>
                <a:cs typeface="+mn-cs"/>
              </a:rPr>
              <a:t>Recommend to DGC changes in policies, procedures, and processes to improve effectiveness</a:t>
            </a:r>
          </a:p>
          <a:p>
            <a:pPr marL="342900" lvl="0" indent="-342900">
              <a:buFont typeface="+mj-lt"/>
              <a:buAutoNum type="arabicPeriod"/>
            </a:pPr>
            <a:r>
              <a:rPr lang="en-US" sz="1600" kern="1200" dirty="0" smtClean="0">
                <a:solidFill>
                  <a:schemeClr val="tx1"/>
                </a:solidFill>
                <a:effectLst/>
                <a:latin typeface="Arial" charset="0"/>
                <a:ea typeface="+mn-ea"/>
                <a:cs typeface="+mn-cs"/>
              </a:rPr>
              <a:t>Communicate proceedings, including notice of changes and decisions, to DGC.</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36</a:t>
            </a:fld>
            <a:endParaRPr lang="en-US" dirty="0"/>
          </a:p>
        </p:txBody>
      </p:sp>
    </p:spTree>
    <p:extLst>
      <p:ext uri="{BB962C8B-B14F-4D97-AF65-F5344CB8AC3E}">
        <p14:creationId xmlns:p14="http://schemas.microsoft.com/office/powerpoint/2010/main" val="3847208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Data Governance Council that establishes policy and oversees data governance is common to most data governance systems. This group should not be discussing data elements or specific problems (other than as examples) but rather should be setting policy and establishing guidelines and standards.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4243442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both examples membership</a:t>
            </a:r>
            <a:r>
              <a:rPr lang="en-US" baseline="0" dirty="0" smtClean="0"/>
              <a:t> consists of mid-upper level administration but not C-suite (direct reports to CEO). In constructing membership lists, an institution should consider both organizational structure as well as the incumbents in various positions and the value they will add to the Data Governance Council..</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38</a:t>
            </a:fld>
            <a:endParaRPr lang="en-US" dirty="0"/>
          </a:p>
        </p:txBody>
      </p:sp>
    </p:spTree>
    <p:extLst>
      <p:ext uri="{BB962C8B-B14F-4D97-AF65-F5344CB8AC3E}">
        <p14:creationId xmlns:p14="http://schemas.microsoft.com/office/powerpoint/2010/main" val="964461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Arial" charset="0"/>
                <a:ea typeface="+mn-ea"/>
                <a:cs typeface="+mn-cs"/>
              </a:rPr>
              <a:t>Data stewards play an essential role in data governance, although many colleges and universities have no formal descriptions or written sets of expectations, activities, or deliverables for these positions. Data stewards conduct the day-to-day business of data governance and are accountable for effective control and use of data </a:t>
            </a:r>
            <a:endParaRPr lang="en-US" dirty="0" smtClean="0"/>
          </a:p>
          <a:p>
            <a:endParaRPr lang="en-US" dirty="0" smtClean="0"/>
          </a:p>
          <a:p>
            <a:r>
              <a:rPr lang="en-US" b="1" dirty="0" smtClean="0"/>
              <a:t>References</a:t>
            </a:r>
          </a:p>
          <a:p>
            <a:r>
              <a:rPr lang="en-US" dirty="0" smtClean="0"/>
              <a:t>Knight, M. (2017) “What is data stewardship?” http://www.dataversity.net/what-is-data-stewardship/</a:t>
            </a:r>
          </a:p>
          <a:p>
            <a:endParaRPr lang="en-US" dirty="0" smtClean="0"/>
          </a:p>
          <a:p>
            <a:r>
              <a:rPr lang="en-US" dirty="0" smtClean="0"/>
              <a:t>Plotkin, D. (2014) Data Stewardship: An Actionable Guide to Effective Data Management and Data Governance. ISBN: 978-0-12-410389-4</a:t>
            </a:r>
          </a:p>
          <a:p>
            <a:r>
              <a:rPr lang="en-US" dirty="0" smtClean="0"/>
              <a:t>Van den Hoven, John (1999).</a:t>
            </a:r>
            <a:r>
              <a:rPr lang="en-US" baseline="0" dirty="0" smtClean="0"/>
              <a:t> “Information Resource Management: Stewards of Data,” Information Systems Management doi: 10.1201/1078/43187.16.1.19990101/31167.13</a:t>
            </a:r>
          </a:p>
          <a:p>
            <a:endParaRPr lang="en-US" baseline="0" dirty="0" smtClean="0"/>
          </a:p>
          <a:p>
            <a:r>
              <a:rPr lang="en-US" dirty="0" smtClean="0"/>
              <a:t>http://www.datagovernance.com/adg_data_governance_governance_and_stewardship/</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39</a:t>
            </a:fld>
            <a:endParaRPr lang="en-US" dirty="0"/>
          </a:p>
        </p:txBody>
      </p:sp>
    </p:spTree>
    <p:extLst>
      <p:ext uri="{BB962C8B-B14F-4D97-AF65-F5344CB8AC3E}">
        <p14:creationId xmlns:p14="http://schemas.microsoft.com/office/powerpoint/2010/main" val="181521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highlight that this workshop won’t do it for participants. There is no such</a:t>
            </a:r>
            <a:r>
              <a:rPr lang="en-US" baseline="0" dirty="0" smtClean="0"/>
              <a:t> thing as data governance in a box, any more than there is institutional effectiveness in a box. Structure and mission have to be contextually appropriate. The workshop decidedly does not pitch technology as the solution to data governance, although as the system matures technology can help. And it doesn’t articulate how much to invest (or not) in DG.</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3658006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types of data stewards may exist depending upon role and function in the organization. Some discussion of how these definitions intersect higher education should occur in presentation of this slide. For participants who have data stewards, which type are they? It is not necessary to explicitly identify stewards for all of these functions, but rather to recognize that various functions of stewardship may be carried out by individuals in an organization.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40</a:t>
            </a:fld>
            <a:endParaRPr lang="en-US" dirty="0"/>
          </a:p>
        </p:txBody>
      </p:sp>
    </p:spTree>
    <p:extLst>
      <p:ext uri="{BB962C8B-B14F-4D97-AF65-F5344CB8AC3E}">
        <p14:creationId xmlns:p14="http://schemas.microsoft.com/office/powerpoint/2010/main" val="3270163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graphics</a:t>
            </a:r>
            <a:r>
              <a:rPr lang="en-US" baseline="0" dirty="0" smtClean="0"/>
              <a:t> on this slide require the presenter to magnify various portions of the slide. </a:t>
            </a:r>
            <a:endParaRPr lang="en-US" dirty="0" smtClean="0"/>
          </a:p>
          <a:p>
            <a:endParaRPr lang="en-US" dirty="0" smtClean="0"/>
          </a:p>
          <a:p>
            <a:endParaRPr lang="en-US" dirty="0" smtClean="0"/>
          </a:p>
          <a:p>
            <a:r>
              <a:rPr lang="en-US" b="1" dirty="0" smtClean="0"/>
              <a:t>Reference</a:t>
            </a:r>
          </a:p>
          <a:p>
            <a:r>
              <a:rPr lang="en-US" dirty="0" smtClean="0"/>
              <a:t>https://www.sas.com/content/dam/SAS/en_au/doc/whitepaper1/5%20Models%20Data%20Stewardship%20White%20Paper.pdf</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41</a:t>
            </a:fld>
            <a:endParaRPr lang="en-US" dirty="0"/>
          </a:p>
        </p:txBody>
      </p:sp>
    </p:spTree>
    <p:extLst>
      <p:ext uri="{BB962C8B-B14F-4D97-AF65-F5344CB8AC3E}">
        <p14:creationId xmlns:p14="http://schemas.microsoft.com/office/powerpoint/2010/main" val="1565186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responsibilities of data stewards are listed here. It is useful for institutions to articulate these</a:t>
            </a:r>
            <a:r>
              <a:rPr lang="en-US" baseline="0" dirty="0" smtClean="0"/>
              <a:t> responsibilities for each data steward. Mature organizations that take data governance seriously may insert such responsibilities into position descriptions or employee performance programs so as to formalize the employee’s responsibility to carry out these functions as part of their normal job.</a:t>
            </a:r>
            <a:endParaRPr lang="en-US" dirty="0" smtClean="0"/>
          </a:p>
          <a:p>
            <a:endParaRPr lang="en-US" dirty="0" smtClean="0"/>
          </a:p>
          <a:p>
            <a:r>
              <a:rPr lang="en-US" b="1" dirty="0" smtClean="0"/>
              <a:t>Reference</a:t>
            </a:r>
          </a:p>
          <a:p>
            <a:r>
              <a:rPr lang="en-US" dirty="0" smtClean="0"/>
              <a:t>http://www.stanford.edu%2Fdept%2Fpres-provost%2Fcgi-bin%2Fdg%2Fwordpress%2Fwp-content%2Fuploads%2F2012%2F01%2FDG-Data-Stewardship.doc&amp;usg=AOvVaw1bVAl3vVR0sBVD4Zn2hBnD</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42</a:t>
            </a:fld>
            <a:endParaRPr lang="en-US" dirty="0"/>
          </a:p>
        </p:txBody>
      </p:sp>
    </p:spTree>
    <p:extLst>
      <p:ext uri="{BB962C8B-B14F-4D97-AF65-F5344CB8AC3E}">
        <p14:creationId xmlns:p14="http://schemas.microsoft.com/office/powerpoint/2010/main" val="3733277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stewards will meet regularly in a formal group or groups to establish shared procedures, definitions, etc., since often data issues require cross-functional input. Institutions ay have one or more functional data governance committees to carry these functions out. Often these groups are domain specific, depending on how the institution has organized its data. Ex.:</a:t>
            </a:r>
          </a:p>
          <a:p>
            <a:r>
              <a:rPr lang="en-US" baseline="0" dirty="0" smtClean="0"/>
              <a:t>Student/academics committee</a:t>
            </a:r>
          </a:p>
          <a:p>
            <a:r>
              <a:rPr lang="en-US" baseline="0" dirty="0" smtClean="0"/>
              <a:t>Finance committee</a:t>
            </a:r>
          </a:p>
          <a:p>
            <a:r>
              <a:rPr lang="en-US" baseline="0" dirty="0" smtClean="0"/>
              <a:t>HR committee</a:t>
            </a:r>
            <a:endParaRPr lang="en-US" dirty="0" smtClean="0"/>
          </a:p>
          <a:p>
            <a:endParaRPr lang="en-US" dirty="0" smtClean="0"/>
          </a:p>
          <a:p>
            <a:endParaRPr lang="en-US" dirty="0" smtClean="0"/>
          </a:p>
          <a:p>
            <a:r>
              <a:rPr lang="en-US" dirty="0" smtClean="0"/>
              <a:t>Source:</a:t>
            </a:r>
            <a:r>
              <a:rPr lang="en-US" baseline="0" dirty="0" smtClean="0"/>
              <a:t> Stony Brook Data Governance Framework</a:t>
            </a:r>
          </a:p>
          <a:p>
            <a:r>
              <a:rPr lang="en-US" dirty="0" smtClean="0"/>
              <a:t>https://www.stonybrook.edu/commcms/irpe/about/_files/DataGovFramework.pdf</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43</a:t>
            </a:fld>
            <a:endParaRPr lang="en-US" dirty="0"/>
          </a:p>
        </p:txBody>
      </p:sp>
    </p:spTree>
    <p:extLst>
      <p:ext uri="{BB962C8B-B14F-4D97-AF65-F5344CB8AC3E}">
        <p14:creationId xmlns:p14="http://schemas.microsoft.com/office/powerpoint/2010/main" val="1747107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matrix offers a single slide that provides an overview of the relative distribution</a:t>
            </a:r>
            <a:r>
              <a:rPr lang="en-US" baseline="0" dirty="0" smtClean="0"/>
              <a:t> of functions and responsibilities in Stony Brook’s data governance system. It offers a useful single-slide summary of scope and functions.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44</a:t>
            </a:fld>
            <a:endParaRPr lang="en-US" dirty="0"/>
          </a:p>
        </p:txBody>
      </p:sp>
    </p:spTree>
    <p:extLst>
      <p:ext uri="{BB962C8B-B14F-4D97-AF65-F5344CB8AC3E}">
        <p14:creationId xmlns:p14="http://schemas.microsoft.com/office/powerpoint/2010/main" val="1974847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Stony Brook added a set of responsibilities</a:t>
            </a:r>
            <a:r>
              <a:rPr lang="en-US" baseline="0" dirty="0" smtClean="0"/>
              <a:t> for data users to its data governance system to acknowledge that each member of the community is a data citizen who also play a part in data governance</a:t>
            </a:r>
          </a:p>
          <a:p>
            <a:pPr marL="285750" indent="-285750">
              <a:buFont typeface="Arial" panose="020B0604020202020204" pitchFamily="34" charset="0"/>
              <a:buChar char="•"/>
            </a:pPr>
            <a:r>
              <a:rPr lang="en-US" baseline="0" dirty="0" smtClean="0"/>
              <a:t>Make an effort to understand reports and the complexities of definitions and structures</a:t>
            </a:r>
          </a:p>
          <a:p>
            <a:pPr marL="285750" indent="-285750">
              <a:buFont typeface="Arial" panose="020B0604020202020204" pitchFamily="34" charset="0"/>
              <a:buChar char="•"/>
            </a:pPr>
            <a:r>
              <a:rPr lang="en-US" baseline="0" dirty="0" smtClean="0"/>
              <a:t>Document sources and provide interpretation</a:t>
            </a:r>
          </a:p>
          <a:p>
            <a:pPr marL="285750" indent="-285750">
              <a:buFont typeface="Arial" panose="020B0604020202020204" pitchFamily="34" charset="0"/>
              <a:buChar char="•"/>
            </a:pPr>
            <a:r>
              <a:rPr lang="en-US" baseline="0" dirty="0" smtClean="0"/>
              <a:t>Protect privacy and guard against disclosure</a:t>
            </a:r>
          </a:p>
          <a:p>
            <a:pPr marL="285750" indent="-285750">
              <a:buFont typeface="Arial" panose="020B0604020202020204" pitchFamily="34" charset="0"/>
              <a:buChar char="•"/>
            </a:pPr>
            <a:r>
              <a:rPr lang="en-US" baseline="0" dirty="0" smtClean="0"/>
              <a:t>Secure sensitive data</a:t>
            </a:r>
          </a:p>
          <a:p>
            <a:pPr marL="285750" indent="-285750">
              <a:buFont typeface="Arial" panose="020B0604020202020204" pitchFamily="34" charset="0"/>
              <a:buChar char="•"/>
            </a:pPr>
            <a:r>
              <a:rPr lang="en-US" baseline="0" dirty="0" smtClean="0"/>
              <a:t>If you see something, say something</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45</a:t>
            </a:fld>
            <a:endParaRPr lang="en-US" dirty="0"/>
          </a:p>
        </p:txBody>
      </p:sp>
    </p:spTree>
    <p:extLst>
      <p:ext uri="{BB962C8B-B14F-4D97-AF65-F5344CB8AC3E}">
        <p14:creationId xmlns:p14="http://schemas.microsoft.com/office/powerpoint/2010/main" val="2936360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Maturing</a:t>
            </a:r>
            <a:r>
              <a:rPr lang="en-US" baseline="0" dirty="0" smtClean="0"/>
              <a:t> data governance systems have been adding staff to oversee the organization and execution of the functions described thus far. (refer to slide 33 where Plotkin shows a Data </a:t>
            </a:r>
            <a:endParaRPr lang="en-US" dirty="0" smtClean="0"/>
          </a:p>
          <a:p>
            <a:r>
              <a:rPr lang="en-US" dirty="0" smtClean="0"/>
              <a:t>Governance Office on the left side of the pyramid). </a:t>
            </a:r>
          </a:p>
          <a:p>
            <a:endParaRPr lang="en-US" dirty="0" smtClean="0"/>
          </a:p>
          <a:p>
            <a:r>
              <a:rPr lang="en-US" b="1" dirty="0" smtClean="0"/>
              <a:t>References:</a:t>
            </a:r>
          </a:p>
          <a:p>
            <a:r>
              <a:rPr lang="en-US" dirty="0" smtClean="0"/>
              <a:t>https://library.educause.edu/~/media/files/library/2017/8/ers1702cdo.pdf</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46</a:t>
            </a:fld>
            <a:endParaRPr lang="en-US" dirty="0"/>
          </a:p>
        </p:txBody>
      </p:sp>
    </p:spTree>
    <p:extLst>
      <p:ext uri="{BB962C8B-B14F-4D97-AF65-F5344CB8AC3E}">
        <p14:creationId xmlns:p14="http://schemas.microsoft.com/office/powerpoint/2010/main" val="247618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of the presentation provides</a:t>
            </a:r>
            <a:r>
              <a:rPr lang="en-US" baseline="0" dirty="0" smtClean="0"/>
              <a:t> and overview of how to measure the maturity of data governance on campus and allows participants an opportunity to rate their own maturity. Stony Brook is used as an example.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47</a:t>
            </a:fld>
            <a:endParaRPr lang="en-US" dirty="0"/>
          </a:p>
        </p:txBody>
      </p:sp>
    </p:spTree>
    <p:extLst>
      <p:ext uri="{BB962C8B-B14F-4D97-AF65-F5344CB8AC3E}">
        <p14:creationId xmlns:p14="http://schemas.microsoft.com/office/powerpoint/2010/main" val="3688328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a:t>
            </a:r>
            <a:r>
              <a:rPr lang="en-US" baseline="0" dirty="0" smtClean="0"/>
              <a:t> processes include some form of assessment and the maturity model allows for organizations to characterize the level at which their data governance systems function across multiple domains. For colleges and universities just developing formal data governance, early application of a maturity model can provide a baseline from which to measure future progress. It can also highlight to senior leadership how the organization should be functioning but does not yet function in an optimal state.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48</a:t>
            </a:fld>
            <a:endParaRPr lang="en-US" dirty="0"/>
          </a:p>
        </p:txBody>
      </p:sp>
    </p:spTree>
    <p:extLst>
      <p:ext uri="{BB962C8B-B14F-4D97-AF65-F5344CB8AC3E}">
        <p14:creationId xmlns:p14="http://schemas.microsoft.com/office/powerpoint/2010/main" val="3538569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4</a:t>
            </a:r>
          </a:p>
          <a:p>
            <a:r>
              <a:rPr lang="en-US" dirty="0" smtClean="0"/>
              <a:t>Have participants complete</a:t>
            </a:r>
            <a:r>
              <a:rPr lang="en-US" baseline="0" dirty="0" smtClean="0"/>
              <a:t> Activity 4 for their own institution. This should take five minutes. When engaging in this exercise back on campus, multiple stakeholders should be involved. </a:t>
            </a:r>
            <a:r>
              <a:rPr lang="en-US" dirty="0" smtClean="0"/>
              <a:t>Participants</a:t>
            </a:r>
            <a:r>
              <a:rPr lang="en-US" baseline="0" dirty="0" smtClean="0"/>
              <a:t> have a version of this maturity model in their exercise packet – the slide itself may be too small to read.</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49</a:t>
            </a:fld>
            <a:endParaRPr lang="en-US" dirty="0"/>
          </a:p>
        </p:txBody>
      </p:sp>
    </p:spTree>
    <p:extLst>
      <p:ext uri="{BB962C8B-B14F-4D97-AF65-F5344CB8AC3E}">
        <p14:creationId xmlns:p14="http://schemas.microsoft.com/office/powerpoint/2010/main" val="343165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Transitional slide. Depending</a:t>
            </a:r>
            <a:r>
              <a:rPr lang="en-US" baseline="0" dirty="0" smtClean="0"/>
              <a:t> on presenter comfort and audience level and size, this can be a point for discussion:</a:t>
            </a:r>
          </a:p>
          <a:p>
            <a:endParaRPr lang="en-US" baseline="0" dirty="0" smtClean="0"/>
          </a:p>
          <a:p>
            <a:pPr marL="285750" indent="-285750">
              <a:buFontTx/>
              <a:buChar char="-"/>
            </a:pPr>
            <a:r>
              <a:rPr lang="en-US" baseline="0" dirty="0" smtClean="0"/>
              <a:t>Do you have data governance on your campus? What does it consist of?</a:t>
            </a:r>
          </a:p>
          <a:p>
            <a:pPr marL="285750" indent="-285750">
              <a:buFontTx/>
              <a:buChar char="-"/>
            </a:pPr>
            <a:r>
              <a:rPr lang="en-US" dirty="0" smtClean="0"/>
              <a:t>Is it possible not to have data governance?</a:t>
            </a:r>
            <a:r>
              <a:rPr lang="en-US" baseline="0" dirty="0" smtClean="0"/>
              <a:t> (This is a leading question – ultimately all institutions have a system for governing data, but developing or informal systems struggle as the volume, frequency, and importance of data increase)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31583761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results show where</a:t>
            </a:r>
            <a:r>
              <a:rPr lang="en-US" baseline="0" dirty="0" smtClean="0"/>
              <a:t> Stony Brook rated its data governance maturity prior to adoption of a formal structure. Notable results</a:t>
            </a:r>
          </a:p>
          <a:p>
            <a:pPr marL="342900" indent="-342900">
              <a:buFont typeface="+mj-lt"/>
              <a:buAutoNum type="arabicPeriod"/>
            </a:pPr>
            <a:r>
              <a:rPr lang="en-US" baseline="0" dirty="0" smtClean="0"/>
              <a:t>Ratings were predominantly at the developing level, esp. when “not enough information” is removed</a:t>
            </a:r>
          </a:p>
          <a:p>
            <a:pPr marL="342900" indent="-342900">
              <a:buFont typeface="+mj-lt"/>
              <a:buAutoNum type="arabicPeriod"/>
            </a:pPr>
            <a:r>
              <a:rPr lang="en-US" baseline="0" dirty="0" smtClean="0"/>
              <a:t>The fact that so many respondents indicated “not enough information” was identified as a significant shortcoming, given than participants were university employees who were experienced data professionals</a:t>
            </a:r>
          </a:p>
          <a:p>
            <a:pPr marL="342900" indent="-342900">
              <a:buFont typeface="+mj-lt"/>
              <a:buAutoNum type="arabicPeriod"/>
            </a:pPr>
            <a:r>
              <a:rPr lang="en-US" baseline="0" dirty="0" smtClean="0"/>
              <a:t>While not represented here, data professionals rating these functions as more developed in their areas (finance professionals were more likely to rate governance of finance data as Level 3 Adopted and implemented than were respondents from other areas)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50</a:t>
            </a:fld>
            <a:endParaRPr lang="en-US" dirty="0"/>
          </a:p>
        </p:txBody>
      </p:sp>
    </p:spTree>
    <p:extLst>
      <p:ext uri="{BB962C8B-B14F-4D97-AF65-F5344CB8AC3E}">
        <p14:creationId xmlns:p14="http://schemas.microsoft.com/office/powerpoint/2010/main" val="41479132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version of the slide was used to support buy-in from senior leadership in establishing a formal data governance system at Stony Brook.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51</a:t>
            </a:fld>
            <a:endParaRPr lang="en-US" dirty="0"/>
          </a:p>
        </p:txBody>
      </p:sp>
    </p:spTree>
    <p:extLst>
      <p:ext uri="{BB962C8B-B14F-4D97-AF65-F5344CB8AC3E}">
        <p14:creationId xmlns:p14="http://schemas.microsoft.com/office/powerpoint/2010/main" val="1594105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slide –</a:t>
            </a:r>
            <a:r>
              <a:rPr lang="en-US" baseline="0" dirty="0" smtClean="0"/>
              <a:t> set up this section and especially the following slide by emphasizing that data governance is in some ways about organizational transformation into a state where people are managing and making decisions in a more regular and effective way. This requires changing what we do, and in higher education, changing the organization requires outsized attention to ….. PROCESS.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52</a:t>
            </a:fld>
            <a:endParaRPr lang="en-US" dirty="0"/>
          </a:p>
        </p:txBody>
      </p:sp>
    </p:spTree>
    <p:extLst>
      <p:ext uri="{BB962C8B-B14F-4D97-AF65-F5344CB8AC3E}">
        <p14:creationId xmlns:p14="http://schemas.microsoft.com/office/powerpoint/2010/main" val="45724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discussion about the important</a:t>
            </a:r>
            <a:r>
              <a:rPr lang="en-US" baseline="0" dirty="0" smtClean="0"/>
              <a:t> of process, shared governance, representation and transparency in higher education decision making. Some discussion about the role of the faculty and the extent to which they should be involved on a particular campus will enter into the discussion.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53</a:t>
            </a:fld>
            <a:endParaRPr lang="en-US" dirty="0"/>
          </a:p>
        </p:txBody>
      </p:sp>
    </p:spTree>
    <p:extLst>
      <p:ext uri="{BB962C8B-B14F-4D97-AF65-F5344CB8AC3E}">
        <p14:creationId xmlns:p14="http://schemas.microsoft.com/office/powerpoint/2010/main" val="1386904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one of these is</a:t>
            </a:r>
            <a:r>
              <a:rPr lang="en-US" baseline="0" dirty="0" smtClean="0"/>
              <a:t> important to discuss</a:t>
            </a:r>
          </a:p>
          <a:p>
            <a:endParaRPr lang="en-US" baseline="0" dirty="0" smtClean="0"/>
          </a:p>
          <a:p>
            <a:r>
              <a:rPr lang="en-US" baseline="0" dirty="0" smtClean="0"/>
              <a:t>Upper left quadrant</a:t>
            </a:r>
          </a:p>
          <a:p>
            <a:pPr marL="285750" indent="-285750">
              <a:buFont typeface="Arial" panose="020B0604020202020204" pitchFamily="34" charset="0"/>
              <a:buChar char="•"/>
            </a:pPr>
            <a:r>
              <a:rPr lang="en-US" baseline="0" dirty="0" smtClean="0"/>
              <a:t>Process – this will have been discussed already. Should be written down</a:t>
            </a:r>
          </a:p>
          <a:p>
            <a:pPr marL="285750" indent="-285750">
              <a:buFont typeface="Arial" panose="020B0604020202020204" pitchFamily="34" charset="0"/>
              <a:buChar char="•"/>
            </a:pPr>
            <a:r>
              <a:rPr lang="en-US" baseline="0" dirty="0" smtClean="0"/>
              <a:t>Representation – very important and should not be underestimated. Ensure stakeholders have a representative at the table. Consider inviting faculty even if their envisioned role or interest may be low</a:t>
            </a:r>
          </a:p>
          <a:p>
            <a:pPr marL="285750" indent="-285750">
              <a:buFont typeface="Arial" panose="020B0604020202020204" pitchFamily="34" charset="0"/>
              <a:buChar char="•"/>
            </a:pPr>
            <a:r>
              <a:rPr lang="en-US" baseline="0" dirty="0" smtClean="0"/>
              <a:t>Deliberation – ensure time for discussion and deliberation. Use a flip chart, gather ideas, write up minutes. Don’t short change discussion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Lower left quadrant</a:t>
            </a:r>
          </a:p>
          <a:p>
            <a:pPr marL="285750" indent="-285750">
              <a:buFont typeface="Arial" panose="020B0604020202020204" pitchFamily="34" charset="0"/>
              <a:buChar char="•"/>
            </a:pPr>
            <a:r>
              <a:rPr lang="en-US" baseline="0" dirty="0" smtClean="0"/>
              <a:t>Establish a problem statement – what issues on campus are you trying to solve with data governance. Gather and include input on the problem</a:t>
            </a:r>
          </a:p>
          <a:p>
            <a:pPr marL="285750" indent="-285750">
              <a:buFont typeface="Arial" panose="020B0604020202020204" pitchFamily="34" charset="0"/>
              <a:buChar char="•"/>
            </a:pPr>
            <a:r>
              <a:rPr lang="en-US" baseline="0" dirty="0" smtClean="0"/>
              <a:t>Gather examples from other universities, preferably similar ones. Most meetings will involve a participant asking “what do they do at [peer institution X]?” Be prepared to answer these questions or convene a subcommittee to gather data. Some of this information exists in this slide deck but may be inappropriate for smaller institutions</a:t>
            </a:r>
          </a:p>
          <a:p>
            <a:pPr marL="285750" indent="-285750">
              <a:buFont typeface="Arial" panose="020B0604020202020204" pitchFamily="34" charset="0"/>
              <a:buChar char="•"/>
            </a:pPr>
            <a:r>
              <a:rPr lang="en-US" baseline="0" dirty="0" smtClean="0"/>
              <a:t>Have some ideas for solutions. Discussing these with some participants one-on-one before committee discussions can help insert these ideas into the conversation</a:t>
            </a:r>
          </a:p>
          <a:p>
            <a:pPr marL="342900" indent="-342900">
              <a:buFont typeface="+mj-lt"/>
              <a:buAutoNum type="arabicPeriod"/>
            </a:pPr>
            <a:endParaRPr lang="en-US" baseline="0" dirty="0" smtClean="0"/>
          </a:p>
          <a:p>
            <a:pPr marL="0" indent="0">
              <a:buFont typeface="+mj-lt"/>
              <a:buNone/>
            </a:pPr>
            <a:r>
              <a:rPr lang="en-US" baseline="0" dirty="0" smtClean="0"/>
              <a:t>Upper right quadrant</a:t>
            </a:r>
          </a:p>
          <a:p>
            <a:pPr marL="285750" indent="-285750">
              <a:buFont typeface="Arial" panose="020B0604020202020204" pitchFamily="34" charset="0"/>
              <a:buChar char="•"/>
            </a:pPr>
            <a:r>
              <a:rPr lang="en-US" baseline="0" dirty="0" smtClean="0"/>
              <a:t>Support from executive leadership is almost essential and likely needs at least two VPs (or just the President) to understand and support the need for pursuing data governance</a:t>
            </a:r>
          </a:p>
          <a:p>
            <a:pPr marL="285750" indent="-285750">
              <a:buFont typeface="Arial" panose="020B0604020202020204" pitchFamily="34" charset="0"/>
              <a:buChar char="•"/>
            </a:pPr>
            <a:r>
              <a:rPr lang="en-US" baseline="0" dirty="0" smtClean="0"/>
              <a:t>Align problems and solutions with mission (refer to Activity 3)</a:t>
            </a:r>
          </a:p>
          <a:p>
            <a:pPr marL="285750" indent="-285750">
              <a:buFont typeface="Arial" panose="020B0604020202020204" pitchFamily="34" charset="0"/>
              <a:buChar char="•"/>
            </a:pPr>
            <a:r>
              <a:rPr lang="en-US" baseline="0" dirty="0" smtClean="0"/>
              <a:t>Develop a timeline to implement the system (project management) but recognize this will transform into a process/cycle after the structure is set up</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Lower right quadrant</a:t>
            </a:r>
          </a:p>
          <a:p>
            <a:pPr marL="285750" indent="-285750">
              <a:buFont typeface="Arial" panose="020B0604020202020204" pitchFamily="34" charset="0"/>
              <a:buChar char="•"/>
            </a:pPr>
            <a:r>
              <a:rPr lang="en-US" baseline="0" dirty="0" smtClean="0"/>
              <a:t>Identify allies ahead of time</a:t>
            </a:r>
          </a:p>
          <a:p>
            <a:pPr marL="285750" indent="-285750">
              <a:buFont typeface="Arial" panose="020B0604020202020204" pitchFamily="34" charset="0"/>
              <a:buChar char="•"/>
            </a:pPr>
            <a:r>
              <a:rPr lang="en-US" baseline="0" dirty="0" smtClean="0"/>
              <a:t>Identify interests and priorities of allies, campus power brokers, and potential opponents</a:t>
            </a:r>
          </a:p>
          <a:p>
            <a:pPr marL="285750" indent="-285750">
              <a:buFont typeface="Arial" panose="020B0604020202020204" pitchFamily="34" charset="0"/>
              <a:buChar char="•"/>
            </a:pPr>
            <a:r>
              <a:rPr lang="en-US" baseline="0" dirty="0" smtClean="0"/>
              <a:t>Recruit others with political capital to advocate for effective solutions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54</a:t>
            </a:fld>
            <a:endParaRPr lang="en-US" dirty="0"/>
          </a:p>
        </p:txBody>
      </p:sp>
    </p:spTree>
    <p:extLst>
      <p:ext uri="{BB962C8B-B14F-4D97-AF65-F5344CB8AC3E}">
        <p14:creationId xmlns:p14="http://schemas.microsoft.com/office/powerpoint/2010/main" val="689403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5</a:t>
            </a:r>
          </a:p>
          <a:p>
            <a:r>
              <a:rPr lang="en-US" dirty="0" smtClean="0"/>
              <a:t>Have participants complete Activity 5 – this should take about 5-10 minutes. If running short on time, this activity can be skipped. The intent of the activity is to leave the workshop with a roadmap or plan for whom to include when returning to campus to begin discussions about data governance.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55</a:t>
            </a:fld>
            <a:endParaRPr lang="en-US" dirty="0"/>
          </a:p>
        </p:txBody>
      </p:sp>
    </p:spTree>
    <p:extLst>
      <p:ext uri="{BB962C8B-B14F-4D97-AF65-F5344CB8AC3E}">
        <p14:creationId xmlns:p14="http://schemas.microsoft.com/office/powerpoint/2010/main" val="274156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a:t>
            </a:r>
            <a:r>
              <a:rPr lang="en-US" baseline="0" dirty="0" smtClean="0"/>
              <a:t> 56-60 outline the Stony Brook case study of the process for developing a data governance system and standing it up. This process took 18 months, was sponsored by the VP Strategic Initiatives and the CIO. The steering committee was chaired by the Chief IR Officer and the Director of University Reporting (BI/Analytics).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56</a:t>
            </a:fld>
            <a:endParaRPr lang="en-US" dirty="0"/>
          </a:p>
        </p:txBody>
      </p:sp>
    </p:spTree>
    <p:extLst>
      <p:ext uri="{BB962C8B-B14F-4D97-AF65-F5344CB8AC3E}">
        <p14:creationId xmlns:p14="http://schemas.microsoft.com/office/powerpoint/2010/main" val="42134390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57</a:t>
            </a:fld>
            <a:endParaRPr lang="en-US" dirty="0"/>
          </a:p>
        </p:txBody>
      </p:sp>
    </p:spTree>
    <p:extLst>
      <p:ext uri="{BB962C8B-B14F-4D97-AF65-F5344CB8AC3E}">
        <p14:creationId xmlns:p14="http://schemas.microsoft.com/office/powerpoint/2010/main" val="33525852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58</a:t>
            </a:fld>
            <a:endParaRPr lang="en-US" dirty="0"/>
          </a:p>
        </p:txBody>
      </p:sp>
    </p:spTree>
    <p:extLst>
      <p:ext uri="{BB962C8B-B14F-4D97-AF65-F5344CB8AC3E}">
        <p14:creationId xmlns:p14="http://schemas.microsoft.com/office/powerpoint/2010/main" val="1561730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59</a:t>
            </a:fld>
            <a:endParaRPr lang="en-US" dirty="0"/>
          </a:p>
        </p:txBody>
      </p:sp>
    </p:spTree>
    <p:extLst>
      <p:ext uri="{BB962C8B-B14F-4D97-AF65-F5344CB8AC3E}">
        <p14:creationId xmlns:p14="http://schemas.microsoft.com/office/powerpoint/2010/main" val="75564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definitions provided here are from recent literature on data governance.</a:t>
            </a:r>
            <a:r>
              <a:rPr lang="en-US" baseline="0" dirty="0" smtClean="0"/>
              <a:t> They make specific and relevant points, but not all are appropriate or even useful for higher education. The Seiner definition, for instance, contains a number of words that present challenges in higher education environments, given the collaborative structures and shared governance</a:t>
            </a:r>
          </a:p>
          <a:p>
            <a:endParaRPr lang="en-US" baseline="0" dirty="0" smtClean="0"/>
          </a:p>
          <a:p>
            <a:r>
              <a:rPr lang="en-US" b="1" baseline="0" dirty="0" smtClean="0"/>
              <a:t>Seiner</a:t>
            </a:r>
          </a:p>
          <a:p>
            <a:r>
              <a:rPr lang="en-US" b="0" baseline="0" dirty="0" smtClean="0"/>
              <a:t>Execution – this is meant in the sense of “carrying out” but the valences of executive function and connotations of power can place higher education constituencies on the defensive</a:t>
            </a:r>
          </a:p>
          <a:p>
            <a:r>
              <a:rPr lang="en-US" b="0" baseline="0" dirty="0" smtClean="0"/>
              <a:t>Enforcement, Authority, Management – see above</a:t>
            </a:r>
          </a:p>
          <a:p>
            <a:r>
              <a:rPr lang="en-US" b="0" baseline="0" dirty="0" smtClean="0"/>
              <a:t>Assets – data are valuable</a:t>
            </a:r>
          </a:p>
          <a:p>
            <a:endParaRPr lang="en-US" b="0" baseline="0" dirty="0" smtClean="0"/>
          </a:p>
          <a:p>
            <a:r>
              <a:rPr lang="en-US" b="1" baseline="0" dirty="0" smtClean="0"/>
              <a:t>Gartner</a:t>
            </a:r>
          </a:p>
          <a:p>
            <a:r>
              <a:rPr lang="en-US" b="0" baseline="0" dirty="0" smtClean="0"/>
              <a:t>Decision rights – this is important in highlighting that data governance articulates who has responsibility for making decisions about data</a:t>
            </a:r>
          </a:p>
          <a:p>
            <a:r>
              <a:rPr lang="en-US" b="0" baseline="0" dirty="0" smtClean="0"/>
              <a:t>Behavior – this emphasizes that DG is about how people act, not how data exist</a:t>
            </a:r>
          </a:p>
          <a:p>
            <a:endParaRPr lang="en-US" b="0" baseline="0" dirty="0" smtClean="0"/>
          </a:p>
          <a:p>
            <a:r>
              <a:rPr lang="en-US" b="1" baseline="0" dirty="0" smtClean="0"/>
              <a:t>Data Governance Institute</a:t>
            </a:r>
            <a:endParaRPr lang="en-US" b="0" baseline="0" dirty="0" smtClean="0"/>
          </a:p>
          <a:p>
            <a:r>
              <a:rPr lang="en-US" b="0" baseline="0" dirty="0" smtClean="0"/>
              <a:t>Decision rights – see above</a:t>
            </a:r>
          </a:p>
          <a:p>
            <a:r>
              <a:rPr lang="en-US" b="0" baseline="0" dirty="0" smtClean="0"/>
              <a:t>Agreed-upon – this is particularly important. If people in the organization do not agree on the same decision rights or process, then the DG system will fail.</a:t>
            </a:r>
            <a:endParaRPr lang="en-US" b="1" dirty="0" smtClean="0"/>
          </a:p>
          <a:p>
            <a:endParaRPr lang="en-US" dirty="0" smtClean="0"/>
          </a:p>
          <a:p>
            <a:r>
              <a:rPr lang="en-US" b="1" dirty="0" smtClean="0"/>
              <a:t>References</a:t>
            </a:r>
          </a:p>
          <a:p>
            <a:r>
              <a:rPr lang="en-US" dirty="0" smtClean="0"/>
              <a:t>Seiner, R. (2014) </a:t>
            </a:r>
            <a:r>
              <a:rPr lang="en-US" i="1" dirty="0" smtClean="0"/>
              <a:t>Non-invasive data governance: </a:t>
            </a:r>
            <a:r>
              <a:rPr lang="en-US" sz="1200" i="1" kern="1200" dirty="0" smtClean="0">
                <a:solidFill>
                  <a:schemeClr val="tx1"/>
                </a:solidFill>
                <a:effectLst/>
                <a:latin typeface="+mn-lt"/>
                <a:ea typeface="+mn-ea"/>
                <a:cs typeface="+mn-cs"/>
              </a:rPr>
              <a:t>The</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path of least resistance and greatest success</a:t>
            </a:r>
            <a:r>
              <a:rPr lang="en-US" sz="1200" kern="1200" dirty="0" smtClean="0">
                <a:solidFill>
                  <a:schemeClr val="tx1"/>
                </a:solidFill>
                <a:effectLst/>
                <a:latin typeface="+mn-lt"/>
                <a:ea typeface="+mn-ea"/>
                <a:cs typeface="+mn-cs"/>
              </a:rPr>
              <a:t>. Basking Ridge, NJ: Technics Publications</a:t>
            </a:r>
            <a:endParaRPr lang="en-US" dirty="0" smtClean="0"/>
          </a:p>
          <a:p>
            <a:r>
              <a:rPr lang="en-US" dirty="0" smtClean="0"/>
              <a:t>https://www.gartner.com/it-glossary/information-governance</a:t>
            </a:r>
          </a:p>
          <a:p>
            <a:r>
              <a:rPr lang="en-US" dirty="0" smtClean="0"/>
              <a:t>http://www.datagovernance.com/adg_data_governance_definition/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6</a:t>
            </a:fld>
            <a:endParaRPr lang="en-US" dirty="0"/>
          </a:p>
        </p:txBody>
      </p:sp>
    </p:spTree>
    <p:extLst>
      <p:ext uri="{BB962C8B-B14F-4D97-AF65-F5344CB8AC3E}">
        <p14:creationId xmlns:p14="http://schemas.microsoft.com/office/powerpoint/2010/main" val="17099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activities included a flip chart and were moderated by the Chief IR Officer, who had experience running focus groups. Participants wrote three bullets to answer each question on a different colored notecard. The group discussed answers, which were added to a flip chart, and at the end of the meeting, all cards were collected and additional answers compiled. The results were returned to the group to help them understand the problems they were trying to solve and what they collectively wanted to establish in terms of structure and process.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60</a:t>
            </a:fld>
            <a:endParaRPr lang="en-US" dirty="0"/>
          </a:p>
        </p:txBody>
      </p:sp>
    </p:spTree>
    <p:extLst>
      <p:ext uri="{BB962C8B-B14F-4D97-AF65-F5344CB8AC3E}">
        <p14:creationId xmlns:p14="http://schemas.microsoft.com/office/powerpoint/2010/main" val="15998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6</a:t>
            </a:r>
          </a:p>
          <a:p>
            <a:r>
              <a:rPr lang="en-US" dirty="0" smtClean="0"/>
              <a:t>This activity</a:t>
            </a:r>
            <a:r>
              <a:rPr lang="en-US" baseline="0" dirty="0" smtClean="0"/>
              <a:t> should take 10 minutes, and can help participants identify their own interests in data governance. The activity can be cut short if running low on time.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61</a:t>
            </a:fld>
            <a:endParaRPr lang="en-US" dirty="0"/>
          </a:p>
        </p:txBody>
      </p:sp>
    </p:spTree>
    <p:extLst>
      <p:ext uri="{BB962C8B-B14F-4D97-AF65-F5344CB8AC3E}">
        <p14:creationId xmlns:p14="http://schemas.microsoft.com/office/powerpoint/2010/main" val="42203119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62</a:t>
            </a:fld>
            <a:endParaRPr lang="en-US" dirty="0"/>
          </a:p>
        </p:txBody>
      </p:sp>
    </p:spTree>
    <p:extLst>
      <p:ext uri="{BB962C8B-B14F-4D97-AF65-F5344CB8AC3E}">
        <p14:creationId xmlns:p14="http://schemas.microsoft.com/office/powerpoint/2010/main" val="12585989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63</a:t>
            </a:fld>
            <a:endParaRPr lang="en-US" dirty="0"/>
          </a:p>
        </p:txBody>
      </p:sp>
    </p:spTree>
    <p:extLst>
      <p:ext uri="{BB962C8B-B14F-4D97-AF65-F5344CB8AC3E}">
        <p14:creationId xmlns:p14="http://schemas.microsoft.com/office/powerpoint/2010/main" val="6280199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selection</a:t>
            </a:r>
            <a:r>
              <a:rPr lang="en-US" baseline="0" dirty="0" smtClean="0"/>
              <a:t> of major players in the data governance applications market as of 2018; costs range low end $15-20k to $150-200k with annual subscription costs. Don’t spend significant time discussing these, since the objective of the workshop is not to lend support for specific technological solutions. If the presenter has experience with one of more of these, it is appropriate to have a sidebar conversation.</a:t>
            </a:r>
            <a:endParaRPr lang="en-US"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64</a:t>
            </a:fld>
            <a:endParaRPr lang="en-US" dirty="0"/>
          </a:p>
        </p:txBody>
      </p:sp>
    </p:spTree>
    <p:extLst>
      <p:ext uri="{BB962C8B-B14F-4D97-AF65-F5344CB8AC3E}">
        <p14:creationId xmlns:p14="http://schemas.microsoft.com/office/powerpoint/2010/main" val="1735383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65</a:t>
            </a:fld>
            <a:endParaRPr lang="en-US" dirty="0"/>
          </a:p>
        </p:txBody>
      </p:sp>
    </p:spTree>
    <p:extLst>
      <p:ext uri="{BB962C8B-B14F-4D97-AF65-F5344CB8AC3E}">
        <p14:creationId xmlns:p14="http://schemas.microsoft.com/office/powerpoint/2010/main" val="7319442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66</a:t>
            </a:fld>
            <a:endParaRPr lang="en-US" dirty="0"/>
          </a:p>
        </p:txBody>
      </p:sp>
    </p:spTree>
    <p:extLst>
      <p:ext uri="{BB962C8B-B14F-4D97-AF65-F5344CB8AC3E}">
        <p14:creationId xmlns:p14="http://schemas.microsoft.com/office/powerpoint/2010/main" val="22450714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governance is not a project. Use caution in including a Project Management Office (if you have one) in developing</a:t>
            </a:r>
            <a:r>
              <a:rPr lang="en-US" baseline="0" dirty="0" smtClean="0"/>
              <a:t> the DG system. Data governance is a new formalized activity that institutions will have to carry out continually. Draw an analogy to physical fitness or healthy diet.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67</a:t>
            </a:fld>
            <a:endParaRPr lang="en-US" dirty="0"/>
          </a:p>
        </p:txBody>
      </p:sp>
    </p:spTree>
    <p:extLst>
      <p:ext uri="{BB962C8B-B14F-4D97-AF65-F5344CB8AC3E}">
        <p14:creationId xmlns:p14="http://schemas.microsoft.com/office/powerpoint/2010/main" val="1477173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data governance is not the entirety</a:t>
            </a:r>
            <a:r>
              <a:rPr lang="en-US" baseline="0" dirty="0" smtClean="0"/>
              <a:t> of a data strategy, but only one piece. This final thought should offer some overview of these concepts (as below), but continue to emphasize this activity is a process, not a project.</a:t>
            </a:r>
          </a:p>
          <a:p>
            <a:endParaRPr lang="en-US" baseline="0" dirty="0" smtClean="0"/>
          </a:p>
          <a:p>
            <a:r>
              <a:rPr lang="en-US" dirty="0" smtClean="0"/>
              <a:t>Data Acquisition	</a:t>
            </a:r>
          </a:p>
          <a:p>
            <a:r>
              <a:rPr lang="en-US" dirty="0" smtClean="0"/>
              <a:t>How the institution obtains its data</a:t>
            </a:r>
          </a:p>
          <a:p>
            <a:endParaRPr lang="en-US" dirty="0" smtClean="0"/>
          </a:p>
          <a:p>
            <a:r>
              <a:rPr lang="en-US" dirty="0" smtClean="0"/>
              <a:t>Build an inventory of data assets. For each one, establish a written plan for:</a:t>
            </a:r>
          </a:p>
          <a:p>
            <a:r>
              <a:rPr lang="en-US" dirty="0" smtClean="0"/>
              <a:t>Identification</a:t>
            </a:r>
          </a:p>
          <a:p>
            <a:r>
              <a:rPr lang="en-US" dirty="0" smtClean="0"/>
              <a:t>Prioritization</a:t>
            </a:r>
          </a:p>
          <a:p>
            <a:r>
              <a:rPr lang="en-US" dirty="0" smtClean="0"/>
              <a:t>Capture</a:t>
            </a:r>
          </a:p>
          <a:p>
            <a:r>
              <a:rPr lang="en-US" dirty="0" smtClean="0"/>
              <a:t>Storage</a:t>
            </a:r>
          </a:p>
          <a:p>
            <a:r>
              <a:rPr lang="en-US" dirty="0" smtClean="0"/>
              <a:t>Linkage</a:t>
            </a:r>
          </a:p>
          <a:p>
            <a:r>
              <a:rPr lang="en-US" dirty="0" smtClean="0"/>
              <a:t>Curation</a:t>
            </a:r>
          </a:p>
          <a:p>
            <a:endParaRPr lang="en-US" dirty="0" smtClean="0"/>
          </a:p>
          <a:p>
            <a:r>
              <a:rPr lang="en-US" dirty="0" smtClean="0"/>
              <a:t>Data Governance</a:t>
            </a:r>
          </a:p>
          <a:p>
            <a:r>
              <a:rPr lang="en-US" dirty="0" smtClean="0"/>
              <a:t>How people make decisions and behave with respect to how data will be defined, produced, used, stored, and destroyed</a:t>
            </a:r>
          </a:p>
          <a:p>
            <a:endParaRPr lang="en-US" dirty="0" smtClean="0"/>
          </a:p>
          <a:p>
            <a:r>
              <a:rPr lang="en-US" dirty="0" smtClean="0"/>
              <a:t>Establish:</a:t>
            </a:r>
          </a:p>
          <a:p>
            <a:r>
              <a:rPr lang="en-US" dirty="0" smtClean="0"/>
              <a:t>Decision-making body and rules</a:t>
            </a:r>
          </a:p>
          <a:p>
            <a:r>
              <a:rPr lang="en-US" dirty="0" smtClean="0"/>
              <a:t>Data dictionaries</a:t>
            </a:r>
          </a:p>
          <a:p>
            <a:r>
              <a:rPr lang="en-US" dirty="0" smtClean="0"/>
              <a:t>Data stewards</a:t>
            </a:r>
          </a:p>
          <a:p>
            <a:endParaRPr lang="en-US" dirty="0" smtClean="0"/>
          </a:p>
          <a:p>
            <a:r>
              <a:rPr lang="en-US" dirty="0" smtClean="0"/>
              <a:t>Data Quality	</a:t>
            </a:r>
          </a:p>
          <a:p>
            <a:r>
              <a:rPr lang="en-US" dirty="0" smtClean="0"/>
              <a:t>How data will be maintained to be complete, valid, consistent, timely, and accurate to make them appropriate for a specific use	How authorized individuals can obtain and use data while maintaining privacy and security</a:t>
            </a:r>
          </a:p>
          <a:p>
            <a:endParaRPr lang="en-US" dirty="0" smtClean="0"/>
          </a:p>
          <a:p>
            <a:r>
              <a:rPr lang="en-US" dirty="0" smtClean="0"/>
              <a:t>Data Access</a:t>
            </a:r>
          </a:p>
          <a:p>
            <a:r>
              <a:rPr lang="en-US" dirty="0" smtClean="0"/>
              <a:t>Establish written plans for:</a:t>
            </a:r>
          </a:p>
          <a:p>
            <a:r>
              <a:rPr lang="en-US" dirty="0" smtClean="0"/>
              <a:t>Accessibility</a:t>
            </a:r>
          </a:p>
          <a:p>
            <a:r>
              <a:rPr lang="en-US" dirty="0" smtClean="0"/>
              <a:t>Security</a:t>
            </a:r>
          </a:p>
          <a:p>
            <a:endParaRPr lang="en-US" dirty="0" smtClean="0"/>
          </a:p>
          <a:p>
            <a:r>
              <a:rPr lang="en-US" dirty="0" smtClean="0"/>
              <a:t>Data Usage &amp; Literacy 	</a:t>
            </a:r>
          </a:p>
          <a:p>
            <a:r>
              <a:rPr lang="en-US" dirty="0" smtClean="0"/>
              <a:t>How data users understand and use data</a:t>
            </a:r>
          </a:p>
          <a:p>
            <a:endParaRPr lang="en-US" dirty="0" smtClean="0"/>
          </a:p>
          <a:p>
            <a:r>
              <a:rPr lang="en-US" dirty="0" smtClean="0"/>
              <a:t>Establish:</a:t>
            </a:r>
          </a:p>
          <a:p>
            <a:r>
              <a:rPr lang="en-US" dirty="0" smtClean="0"/>
              <a:t>Data user responsibilities</a:t>
            </a:r>
          </a:p>
          <a:p>
            <a:r>
              <a:rPr lang="en-US" dirty="0" smtClean="0"/>
              <a:t>Training/education protocols</a:t>
            </a:r>
          </a:p>
          <a:p>
            <a:r>
              <a:rPr lang="en-US" dirty="0" smtClean="0"/>
              <a:t>Usage metrics	</a:t>
            </a:r>
          </a:p>
          <a:p>
            <a:endParaRPr lang="en-US" dirty="0" smtClean="0"/>
          </a:p>
          <a:p>
            <a:r>
              <a:rPr lang="en-US" dirty="0" smtClean="0"/>
              <a:t>Data Extraction &amp; Reporting	</a:t>
            </a:r>
          </a:p>
          <a:p>
            <a:r>
              <a:rPr lang="en-US" dirty="0" smtClean="0"/>
              <a:t>How data will be queried and retrieved from storage and delivered to users</a:t>
            </a:r>
          </a:p>
          <a:p>
            <a:endParaRPr lang="en-US" dirty="0" smtClean="0"/>
          </a:p>
          <a:p>
            <a:r>
              <a:rPr lang="en-US" dirty="0" smtClean="0"/>
              <a:t>Establish protocols for: </a:t>
            </a:r>
          </a:p>
          <a:p>
            <a:r>
              <a:rPr lang="en-US" dirty="0" smtClean="0"/>
              <a:t>Extraction</a:t>
            </a:r>
          </a:p>
          <a:p>
            <a:r>
              <a:rPr lang="en-US" dirty="0" smtClean="0"/>
              <a:t>Reporting	</a:t>
            </a:r>
          </a:p>
          <a:p>
            <a:endParaRPr lang="en-US" dirty="0" smtClean="0"/>
          </a:p>
          <a:p>
            <a:r>
              <a:rPr lang="en-US" dirty="0" smtClean="0"/>
              <a:t>Data Analytics</a:t>
            </a:r>
          </a:p>
          <a:p>
            <a:r>
              <a:rPr lang="en-US" dirty="0" smtClean="0"/>
              <a:t>How data will be used through dynamic and visual deployment for benchmarking, exploratory and causal analysis, and prediction and forecasting</a:t>
            </a:r>
          </a:p>
          <a:p>
            <a:endParaRPr lang="en-US"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68</a:t>
            </a:fld>
            <a:endParaRPr lang="en-US" dirty="0"/>
          </a:p>
        </p:txBody>
      </p:sp>
    </p:spTree>
    <p:extLst>
      <p:ext uri="{BB962C8B-B14F-4D97-AF65-F5344CB8AC3E}">
        <p14:creationId xmlns:p14="http://schemas.microsoft.com/office/powerpoint/2010/main" val="4241336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Wrap up</a:t>
            </a:r>
            <a:r>
              <a:rPr lang="en-US" baseline="0" dirty="0" smtClean="0"/>
              <a:t> – begin conclusion with points above. If there is just one take away participants remember is that data governance is more about people than about data.</a:t>
            </a:r>
          </a:p>
          <a:p>
            <a:endParaRPr lang="en-US" baseline="0"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69</a:t>
            </a:fld>
            <a:endParaRPr lang="en-US" dirty="0"/>
          </a:p>
        </p:txBody>
      </p:sp>
    </p:spTree>
    <p:extLst>
      <p:ext uri="{BB962C8B-B14F-4D97-AF65-F5344CB8AC3E}">
        <p14:creationId xmlns:p14="http://schemas.microsoft.com/office/powerpoint/2010/main" val="244628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Discuss</a:t>
            </a:r>
            <a:r>
              <a:rPr lang="en-US" b="0" baseline="0" dirty="0" smtClean="0"/>
              <a:t> the importance of highlighted words</a:t>
            </a:r>
          </a:p>
          <a:p>
            <a:r>
              <a:rPr lang="en-US" b="1" baseline="0" dirty="0" smtClean="0"/>
              <a:t>Stony Brook</a:t>
            </a:r>
          </a:p>
          <a:p>
            <a:r>
              <a:rPr lang="en-US" b="0" baseline="0" dirty="0" smtClean="0"/>
              <a:t>Formalized = authorized, agreed upon, written down, and published. </a:t>
            </a:r>
          </a:p>
          <a:p>
            <a:r>
              <a:rPr lang="en-US" b="0" baseline="0" dirty="0" smtClean="0"/>
              <a:t>Enhance org effectiveness = DG has a purpose for improvement; it is not an end in its own right</a:t>
            </a:r>
          </a:p>
          <a:p>
            <a:endParaRPr lang="en-US" b="0" baseline="0" dirty="0" smtClean="0"/>
          </a:p>
          <a:p>
            <a:r>
              <a:rPr lang="en-US" b="1" baseline="0" dirty="0" smtClean="0"/>
              <a:t>Vanderbilt</a:t>
            </a:r>
          </a:p>
          <a:p>
            <a:r>
              <a:rPr lang="en-US" b="0" baseline="0" dirty="0" smtClean="0"/>
              <a:t>Adds value = DG should offer a return on investment. The value of data and downstream reports should increase because of higher data quality and higher confidence</a:t>
            </a:r>
          </a:p>
          <a:p>
            <a:r>
              <a:rPr lang="en-US" b="0" baseline="0" dirty="0" smtClean="0"/>
              <a:t>Data integrity = DG improves the soundness of data in other words its quality</a:t>
            </a:r>
          </a:p>
          <a:p>
            <a:r>
              <a:rPr lang="en-US" b="0" baseline="0" dirty="0" smtClean="0"/>
              <a:t>Strategic integrations = Not all systems need to be integrates in their entirety. Integrations should be deliberately made to answer questions of value.</a:t>
            </a:r>
          </a:p>
          <a:p>
            <a:endParaRPr lang="en-US" b="0" baseline="0" dirty="0" smtClean="0"/>
          </a:p>
          <a:p>
            <a:r>
              <a:rPr lang="en-US" b="1" baseline="0" dirty="0" smtClean="0"/>
              <a:t>Rochester</a:t>
            </a:r>
            <a:endParaRPr lang="en-US" b="0" baseline="0" dirty="0" smtClean="0"/>
          </a:p>
          <a:p>
            <a:r>
              <a:rPr lang="en-US" b="0" baseline="0" dirty="0" smtClean="0"/>
              <a:t>Discipline = Both “area of study” and “regulated behavior” </a:t>
            </a:r>
          </a:p>
          <a:p>
            <a:r>
              <a:rPr lang="en-US" b="0" baseline="0" dirty="0" smtClean="0"/>
              <a:t>Practices = how actions are carried out in the real world. Practice differs from policy</a:t>
            </a:r>
          </a:p>
          <a:p>
            <a:r>
              <a:rPr lang="en-US" b="0" baseline="0" dirty="0" smtClean="0"/>
              <a:t>University asset = something of value and implies ownership by the institution, not a person or unit.</a:t>
            </a:r>
            <a:endParaRPr lang="en-US" b="1" dirty="0" smtClean="0"/>
          </a:p>
          <a:p>
            <a:endParaRPr lang="en-US" b="1" dirty="0" smtClean="0"/>
          </a:p>
          <a:p>
            <a:r>
              <a:rPr lang="en-US" b="1" dirty="0" smtClean="0"/>
              <a:t>References</a:t>
            </a:r>
          </a:p>
          <a:p>
            <a:r>
              <a:rPr lang="en-US" dirty="0" smtClean="0"/>
              <a:t>https://www.stonybrook.edu/commcms/irpe/about/data_governance/data_governance.php</a:t>
            </a:r>
          </a:p>
          <a:p>
            <a:r>
              <a:rPr lang="en-US" dirty="0" smtClean="0"/>
              <a:t>https://www.vanderbilt.edu/datagovernance/</a:t>
            </a:r>
          </a:p>
          <a:p>
            <a:r>
              <a:rPr lang="en-US" dirty="0" smtClean="0"/>
              <a:t>http://www.rochester.edu/provost/datagovernance/what-is-data-governance.html</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7</a:t>
            </a:fld>
            <a:endParaRPr lang="en-US" dirty="0"/>
          </a:p>
        </p:txBody>
      </p:sp>
    </p:spTree>
    <p:extLst>
      <p:ext uri="{BB962C8B-B14F-4D97-AF65-F5344CB8AC3E}">
        <p14:creationId xmlns:p14="http://schemas.microsoft.com/office/powerpoint/2010/main" val="165464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particularly important about this definition is that it is simple and it’s easy to remember.</a:t>
            </a:r>
          </a:p>
          <a:p>
            <a:endParaRPr lang="en-US" dirty="0" smtClean="0"/>
          </a:p>
          <a:p>
            <a:r>
              <a:rPr lang="en-US" dirty="0" smtClean="0"/>
              <a:t>It also provides opportunity for the immediate follow-up that data governance is about people more than data</a:t>
            </a:r>
            <a:r>
              <a:rPr lang="en-US" baseline="0" dirty="0" smtClean="0"/>
              <a:t>. Specifically, it is about how people act or do things. Successful data governance requires action.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405412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concepts are often confused, in part because</a:t>
            </a:r>
            <a:r>
              <a:rPr lang="en-US" baseline="0" dirty="0" smtClean="0"/>
              <a:t> vendors will argue that MDM tools promote data governance and vice versa. More simply put, MDM is both the rules for where to source data as well as the technological system to enforce a particular sourcing or treatment of the data. Data governance sets forth rules for how people will produce, interact with, and destroy data.</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141328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490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10" name="Text Placeholder 2"/>
          <p:cNvSpPr>
            <a:spLocks noGrp="1"/>
          </p:cNvSpPr>
          <p:nvPr>
            <p:ph type="body" idx="1"/>
          </p:nvPr>
        </p:nvSpPr>
        <p:spPr>
          <a:xfrm>
            <a:off x="839789" y="2086294"/>
            <a:ext cx="2447384" cy="1098762"/>
          </a:xfrm>
          <a:noFill/>
          <a:ln>
            <a:noFill/>
          </a:ln>
        </p:spPr>
        <p:txBody>
          <a:bodyPr wrap="square" lIns="91440" tIns="91440" rIns="91440" bIns="91440" anchor="t" anchorCtr="0">
            <a:sp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p:cNvSpPr>
            <a:spLocks noGrp="1"/>
          </p:cNvSpPr>
          <p:nvPr>
            <p:ph sz="half" idx="2"/>
          </p:nvPr>
        </p:nvSpPr>
        <p:spPr>
          <a:xfrm>
            <a:off x="839789" y="2846484"/>
            <a:ext cx="2447384" cy="2817645"/>
          </a:xfrm>
          <a:noFill/>
          <a:ln>
            <a:noFill/>
          </a:ln>
        </p:spPr>
        <p:txBody>
          <a:bodyPr lIns="91440" rIns="91440" anchor="t" anchorCtr="0">
            <a:noAutofit/>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4"/>
          </p:nvPr>
        </p:nvSpPr>
        <p:spPr>
          <a:xfrm>
            <a:off x="6235412" y="2086608"/>
            <a:ext cx="2444406" cy="1098762"/>
          </a:xfrm>
          <a:noFill/>
          <a:ln>
            <a:noFill/>
          </a:ln>
        </p:spPr>
        <p:txBody>
          <a:bodyPr wrap="square" lIns="91440" tIns="91440" rIns="91440" bIns="91440" anchor="t" anchorCtr="0">
            <a:sp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15"/>
          </p:nvPr>
        </p:nvSpPr>
        <p:spPr>
          <a:xfrm>
            <a:off x="6235412" y="2857683"/>
            <a:ext cx="2444406" cy="2817645"/>
          </a:xfrm>
          <a:noFill/>
          <a:ln>
            <a:noFill/>
          </a:ln>
        </p:spPr>
        <p:txBody>
          <a:bodyPr lIns="91440" rIns="91440">
            <a:noAutofit/>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6"/>
          </p:nvPr>
        </p:nvSpPr>
        <p:spPr>
          <a:xfrm>
            <a:off x="3516749" y="2086294"/>
            <a:ext cx="2489087" cy="1098762"/>
          </a:xfrm>
          <a:noFill/>
          <a:ln>
            <a:noFill/>
          </a:ln>
        </p:spPr>
        <p:txBody>
          <a:bodyPr wrap="square" lIns="91440" tIns="91440" rIns="91440" bIns="91440" anchor="t" anchorCtr="0">
            <a:sp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7"/>
          </p:nvPr>
        </p:nvSpPr>
        <p:spPr>
          <a:xfrm>
            <a:off x="3516749" y="2857683"/>
            <a:ext cx="2489087" cy="2817645"/>
          </a:xfrm>
          <a:noFill/>
          <a:ln>
            <a:noFill/>
          </a:ln>
        </p:spPr>
        <p:txBody>
          <a:bodyPr lIns="91440" rIns="91440">
            <a:noAutofit/>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type="body" idx="18"/>
          </p:nvPr>
        </p:nvSpPr>
        <p:spPr>
          <a:xfrm>
            <a:off x="8909394" y="2086294"/>
            <a:ext cx="2444406" cy="1098762"/>
          </a:xfrm>
          <a:noFill/>
          <a:ln>
            <a:noFill/>
          </a:ln>
        </p:spPr>
        <p:txBody>
          <a:bodyPr wrap="square" lIns="91440" tIns="91440" rIns="91440" bIns="91440" anchor="t" anchorCtr="0">
            <a:sp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8909394" y="2846484"/>
            <a:ext cx="2444406" cy="2817645"/>
          </a:xfrm>
          <a:noFill/>
          <a:ln>
            <a:noFill/>
          </a:ln>
        </p:spPr>
        <p:txBody>
          <a:bodyPr lIns="91440" rIns="91440">
            <a:noAutofit/>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16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tems with icons">
    <p:spTree>
      <p:nvGrpSpPr>
        <p:cNvPr id="1" name=""/>
        <p:cNvGrpSpPr/>
        <p:nvPr/>
      </p:nvGrpSpPr>
      <p:grpSpPr>
        <a:xfrm>
          <a:off x="0" y="0"/>
          <a:ext cx="0" cy="0"/>
          <a:chOff x="0" y="0"/>
          <a:chExt cx="0" cy="0"/>
        </a:xfrm>
      </p:grpSpPr>
      <p:sp>
        <p:nvSpPr>
          <p:cNvPr id="12" name="Text Placeholder 11"/>
          <p:cNvSpPr>
            <a:spLocks noGrp="1"/>
          </p:cNvSpPr>
          <p:nvPr>
            <p:ph type="body" sz="quarter" idx="19"/>
          </p:nvPr>
        </p:nvSpPr>
        <p:spPr>
          <a:xfrm>
            <a:off x="838200" y="2086294"/>
            <a:ext cx="10515600" cy="90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4" name="Text Placeholder 13"/>
          <p:cNvSpPr>
            <a:spLocks noGrp="1"/>
          </p:cNvSpPr>
          <p:nvPr>
            <p:ph type="body" sz="quarter" idx="20"/>
          </p:nvPr>
        </p:nvSpPr>
        <p:spPr>
          <a:xfrm>
            <a:off x="838200" y="3165283"/>
            <a:ext cx="2489200" cy="1098550"/>
          </a:xfrm>
        </p:spPr>
        <p:txBody>
          <a:bodyPr>
            <a:noAutofit/>
          </a:bodyPr>
          <a:lstStyle>
            <a:lvl1pPr>
              <a:defRPr sz="2000" b="1"/>
            </a:lvl1pPr>
            <a:lvl2pPr>
              <a:defRPr sz="1800" b="1"/>
            </a:lvl2pPr>
            <a:lvl3pPr>
              <a:defRPr sz="1600" b="1"/>
            </a:lvl3pPr>
            <a:lvl4pPr>
              <a:defRPr sz="1400" b="1"/>
            </a:lvl4pPr>
            <a:lvl5pPr>
              <a:defRPr sz="1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p:cNvSpPr>
            <a:spLocks noGrp="1"/>
          </p:cNvSpPr>
          <p:nvPr>
            <p:ph type="body" sz="quarter" idx="21"/>
          </p:nvPr>
        </p:nvSpPr>
        <p:spPr>
          <a:xfrm>
            <a:off x="3516749" y="3165283"/>
            <a:ext cx="2489200" cy="1098550"/>
          </a:xfrm>
        </p:spPr>
        <p:txBody>
          <a:bodyPr>
            <a:noAutofit/>
          </a:bodyPr>
          <a:lstStyle>
            <a:lvl1pPr>
              <a:defRPr sz="2000" b="1"/>
            </a:lvl1pPr>
            <a:lvl2pPr>
              <a:defRPr sz="1800" b="1"/>
            </a:lvl2pPr>
            <a:lvl3pPr>
              <a:defRPr sz="1600" b="1"/>
            </a:lvl3pPr>
            <a:lvl4pPr>
              <a:defRPr sz="1400" b="1"/>
            </a:lvl4pPr>
            <a:lvl5pPr>
              <a:defRPr sz="1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3"/>
          <p:cNvSpPr>
            <a:spLocks noGrp="1"/>
          </p:cNvSpPr>
          <p:nvPr>
            <p:ph type="body" sz="quarter" idx="22"/>
          </p:nvPr>
        </p:nvSpPr>
        <p:spPr>
          <a:xfrm>
            <a:off x="6235412" y="3165283"/>
            <a:ext cx="2489200" cy="1098550"/>
          </a:xfrm>
        </p:spPr>
        <p:txBody>
          <a:bodyPr>
            <a:noAutofit/>
          </a:bodyPr>
          <a:lstStyle>
            <a:lvl1pPr>
              <a:defRPr sz="2000" b="1"/>
            </a:lvl1pPr>
            <a:lvl2pPr>
              <a:defRPr sz="1800" b="1"/>
            </a:lvl2pPr>
            <a:lvl3pPr>
              <a:defRPr sz="1600" b="1"/>
            </a:lvl3pPr>
            <a:lvl4pPr>
              <a:defRPr sz="1400" b="1"/>
            </a:lvl4pPr>
            <a:lvl5pPr>
              <a:defRPr sz="1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3"/>
          <p:cNvSpPr>
            <a:spLocks noGrp="1"/>
          </p:cNvSpPr>
          <p:nvPr>
            <p:ph type="body" sz="quarter" idx="23"/>
          </p:nvPr>
        </p:nvSpPr>
        <p:spPr>
          <a:xfrm>
            <a:off x="8886997" y="3165283"/>
            <a:ext cx="2489200" cy="1098550"/>
          </a:xfrm>
        </p:spPr>
        <p:txBody>
          <a:bodyPr>
            <a:noAutofit/>
          </a:bodyPr>
          <a:lstStyle>
            <a:lvl1pPr>
              <a:defRPr sz="2000" b="1"/>
            </a:lvl1pPr>
            <a:lvl2pPr>
              <a:defRPr sz="1800" b="1"/>
            </a:lvl2pPr>
            <a:lvl3pPr>
              <a:defRPr sz="1600" b="1"/>
            </a:lvl3pPr>
            <a:lvl4pPr>
              <a:defRPr sz="1400" b="1"/>
            </a:lvl4pPr>
            <a:lvl5pPr>
              <a:defRPr sz="1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p:cNvSpPr>
            <a:spLocks noGrp="1"/>
          </p:cNvSpPr>
          <p:nvPr>
            <p:ph type="pic" sz="quarter" idx="24"/>
          </p:nvPr>
        </p:nvSpPr>
        <p:spPr>
          <a:xfrm>
            <a:off x="838200" y="3929569"/>
            <a:ext cx="2489200" cy="2489200"/>
          </a:xfrm>
        </p:spPr>
        <p:txBody>
          <a:bodyPr/>
          <a:lstStyle/>
          <a:p>
            <a:endParaRPr lang="en-US" dirty="0"/>
          </a:p>
        </p:txBody>
      </p:sp>
      <p:sp>
        <p:nvSpPr>
          <p:cNvPr id="20" name="Picture Placeholder 18"/>
          <p:cNvSpPr>
            <a:spLocks noGrp="1"/>
          </p:cNvSpPr>
          <p:nvPr>
            <p:ph type="pic" sz="quarter" idx="25"/>
          </p:nvPr>
        </p:nvSpPr>
        <p:spPr>
          <a:xfrm>
            <a:off x="3516749" y="3929569"/>
            <a:ext cx="2489200" cy="2489200"/>
          </a:xfrm>
        </p:spPr>
        <p:txBody>
          <a:bodyPr/>
          <a:lstStyle/>
          <a:p>
            <a:endParaRPr lang="en-US" dirty="0"/>
          </a:p>
        </p:txBody>
      </p:sp>
      <p:sp>
        <p:nvSpPr>
          <p:cNvPr id="21" name="Picture Placeholder 18"/>
          <p:cNvSpPr>
            <a:spLocks noGrp="1"/>
          </p:cNvSpPr>
          <p:nvPr>
            <p:ph type="pic" sz="quarter" idx="26"/>
          </p:nvPr>
        </p:nvSpPr>
        <p:spPr>
          <a:xfrm>
            <a:off x="6235412" y="3929569"/>
            <a:ext cx="2489200" cy="2489200"/>
          </a:xfrm>
        </p:spPr>
        <p:txBody>
          <a:bodyPr/>
          <a:lstStyle/>
          <a:p>
            <a:endParaRPr lang="en-US" dirty="0"/>
          </a:p>
        </p:txBody>
      </p:sp>
      <p:sp>
        <p:nvSpPr>
          <p:cNvPr id="22" name="Picture Placeholder 18"/>
          <p:cNvSpPr>
            <a:spLocks noGrp="1"/>
          </p:cNvSpPr>
          <p:nvPr>
            <p:ph type="pic" sz="quarter" idx="27"/>
          </p:nvPr>
        </p:nvSpPr>
        <p:spPr>
          <a:xfrm>
            <a:off x="8886997" y="3929569"/>
            <a:ext cx="2489200" cy="2489200"/>
          </a:xfrm>
        </p:spPr>
        <p:txBody>
          <a:bodyPr/>
          <a:lstStyle/>
          <a:p>
            <a:endParaRPr lang="en-US" dirty="0"/>
          </a:p>
        </p:txBody>
      </p:sp>
    </p:spTree>
    <p:extLst>
      <p:ext uri="{BB962C8B-B14F-4D97-AF65-F5344CB8AC3E}">
        <p14:creationId xmlns:p14="http://schemas.microsoft.com/office/powerpoint/2010/main" val="91949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305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632012" y="739588"/>
            <a:ext cx="3899647" cy="290456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7"/>
          <p:cNvSpPr>
            <a:spLocks noGrp="1"/>
          </p:cNvSpPr>
          <p:nvPr>
            <p:ph type="body" sz="quarter" idx="10"/>
          </p:nvPr>
        </p:nvSpPr>
        <p:spPr>
          <a:xfrm>
            <a:off x="631825" y="3892550"/>
            <a:ext cx="3932238" cy="1976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801624" y="1206373"/>
            <a:ext cx="3725863" cy="1325563"/>
          </a:xfrm>
        </p:spPr>
        <p:txBody>
          <a:bodyPr/>
          <a:lstStyle/>
          <a:p>
            <a:r>
              <a:rPr lang="en-US"/>
              <a:t>Click to edit Master title style</a:t>
            </a:r>
          </a:p>
        </p:txBody>
      </p:sp>
    </p:spTree>
    <p:extLst>
      <p:ext uri="{BB962C8B-B14F-4D97-AF65-F5344CB8AC3E}">
        <p14:creationId xmlns:p14="http://schemas.microsoft.com/office/powerpoint/2010/main" val="36445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600200"/>
          </a:xfrm>
        </p:spPr>
        <p:txBody>
          <a:bodyPr anchor="t" anchorCtr="0">
            <a:no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935705"/>
            <a:ext cx="3932237" cy="293328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2937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8E31FB42-0DDC-4889-9A72-EE426B93BDCE}" type="slidenum">
              <a:rPr lang="en-US" smtClean="0"/>
              <a:t>‹#›</a:t>
            </a:fld>
            <a:endParaRPr lang="en-US" dirty="0"/>
          </a:p>
        </p:txBody>
      </p:sp>
      <p:sp>
        <p:nvSpPr>
          <p:cNvPr id="5" name="Parallelogram 4"/>
          <p:cNvSpPr/>
          <p:nvPr userDrawn="1"/>
        </p:nvSpPr>
        <p:spPr>
          <a:xfrm flipH="1">
            <a:off x="1474819" y="0"/>
            <a:ext cx="8656555" cy="6858000"/>
          </a:xfrm>
          <a:prstGeom prst="parallelogram">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p:cNvSpPr/>
          <p:nvPr userDrawn="1"/>
        </p:nvSpPr>
        <p:spPr>
          <a:xfrm flipH="1">
            <a:off x="-1460919" y="0"/>
            <a:ext cx="8656555" cy="6858000"/>
          </a:xfrm>
          <a:prstGeom prst="parallelogram">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p:cNvSpPr/>
          <p:nvPr userDrawn="1"/>
        </p:nvSpPr>
        <p:spPr>
          <a:xfrm flipH="1">
            <a:off x="-1846682" y="0"/>
            <a:ext cx="8656555" cy="68580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B0BAC37-4D38-4C44-948C-53CB00D8CEB3}"/>
              </a:ext>
            </a:extLst>
          </p:cNvPr>
          <p:cNvGrpSpPr>
            <a:grpSpLocks noChangeAspect="1"/>
          </p:cNvGrpSpPr>
          <p:nvPr userDrawn="1"/>
        </p:nvGrpSpPr>
        <p:grpSpPr bwMode="auto">
          <a:xfrm>
            <a:off x="238293" y="6246909"/>
            <a:ext cx="700104" cy="333617"/>
            <a:chOff x="1597" y="1074"/>
            <a:chExt cx="4558" cy="2172"/>
          </a:xfrm>
          <a:solidFill>
            <a:schemeClr val="tx1">
              <a:lumMod val="75000"/>
            </a:schemeClr>
          </a:solidFill>
        </p:grpSpPr>
        <p:sp>
          <p:nvSpPr>
            <p:cNvPr id="9" name="Freeform 5">
              <a:extLst>
                <a:ext uri="{FF2B5EF4-FFF2-40B4-BE49-F238E27FC236}">
                  <a16:creationId xmlns:a16="http://schemas.microsoft.com/office/drawing/2014/main" id="{9AB26687-50AD-401D-8F8D-1C65BC460B6A}"/>
                </a:ext>
              </a:extLst>
            </p:cNvPr>
            <p:cNvSpPr>
              <a:spLocks noEditPoints="1"/>
            </p:cNvSpPr>
            <p:nvPr/>
          </p:nvSpPr>
          <p:spPr bwMode="auto">
            <a:xfrm>
              <a:off x="1597" y="1358"/>
              <a:ext cx="2502" cy="1882"/>
            </a:xfrm>
            <a:custGeom>
              <a:avLst/>
              <a:gdLst>
                <a:gd name="T0" fmla="*/ 0 w 2502"/>
                <a:gd name="T1" fmla="*/ 1876 h 1882"/>
                <a:gd name="T2" fmla="*/ 1100 w 2502"/>
                <a:gd name="T3" fmla="*/ 0 h 1882"/>
                <a:gd name="T4" fmla="*/ 1401 w 2502"/>
                <a:gd name="T5" fmla="*/ 0 h 1882"/>
                <a:gd name="T6" fmla="*/ 2502 w 2502"/>
                <a:gd name="T7" fmla="*/ 1882 h 1882"/>
                <a:gd name="T8" fmla="*/ 2243 w 2502"/>
                <a:gd name="T9" fmla="*/ 1882 h 1882"/>
                <a:gd name="T10" fmla="*/ 1810 w 2502"/>
                <a:gd name="T11" fmla="*/ 1116 h 1882"/>
                <a:gd name="T12" fmla="*/ 697 w 2502"/>
                <a:gd name="T13" fmla="*/ 1122 h 1882"/>
                <a:gd name="T14" fmla="*/ 258 w 2502"/>
                <a:gd name="T15" fmla="*/ 1876 h 1882"/>
                <a:gd name="T16" fmla="*/ 0 w 2502"/>
                <a:gd name="T17" fmla="*/ 1876 h 1882"/>
                <a:gd name="T18" fmla="*/ 1684 w 2502"/>
                <a:gd name="T19" fmla="*/ 929 h 1882"/>
                <a:gd name="T20" fmla="*/ 1245 w 2502"/>
                <a:gd name="T21" fmla="*/ 187 h 1882"/>
                <a:gd name="T22" fmla="*/ 812 w 2502"/>
                <a:gd name="T23" fmla="*/ 929 h 1882"/>
                <a:gd name="T24" fmla="*/ 1684 w 2502"/>
                <a:gd name="T25" fmla="*/ 929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2" h="1882">
                  <a:moveTo>
                    <a:pt x="0" y="1876"/>
                  </a:moveTo>
                  <a:lnTo>
                    <a:pt x="1100" y="0"/>
                  </a:lnTo>
                  <a:lnTo>
                    <a:pt x="1401" y="0"/>
                  </a:lnTo>
                  <a:lnTo>
                    <a:pt x="2502" y="1882"/>
                  </a:lnTo>
                  <a:lnTo>
                    <a:pt x="2243" y="1882"/>
                  </a:lnTo>
                  <a:lnTo>
                    <a:pt x="1810" y="1116"/>
                  </a:lnTo>
                  <a:lnTo>
                    <a:pt x="697" y="1122"/>
                  </a:lnTo>
                  <a:lnTo>
                    <a:pt x="258" y="1876"/>
                  </a:lnTo>
                  <a:lnTo>
                    <a:pt x="0" y="1876"/>
                  </a:lnTo>
                  <a:close/>
                  <a:moveTo>
                    <a:pt x="1684" y="929"/>
                  </a:moveTo>
                  <a:lnTo>
                    <a:pt x="1245" y="187"/>
                  </a:lnTo>
                  <a:lnTo>
                    <a:pt x="812" y="929"/>
                  </a:lnTo>
                  <a:lnTo>
                    <a:pt x="1684"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E4995C23-3BD0-4CD6-9E7E-2D746F3773C6}"/>
                </a:ext>
              </a:extLst>
            </p:cNvPr>
            <p:cNvSpPr>
              <a:spLocks/>
            </p:cNvSpPr>
            <p:nvPr/>
          </p:nvSpPr>
          <p:spPr bwMode="auto">
            <a:xfrm>
              <a:off x="3581" y="1352"/>
              <a:ext cx="259" cy="1279"/>
            </a:xfrm>
            <a:custGeom>
              <a:avLst/>
              <a:gdLst>
                <a:gd name="T0" fmla="*/ 0 w 259"/>
                <a:gd name="T1" fmla="*/ 850 h 1279"/>
                <a:gd name="T2" fmla="*/ 259 w 259"/>
                <a:gd name="T3" fmla="*/ 1279 h 1279"/>
                <a:gd name="T4" fmla="*/ 259 w 259"/>
                <a:gd name="T5" fmla="*/ 0 h 1279"/>
                <a:gd name="T6" fmla="*/ 0 w 259"/>
                <a:gd name="T7" fmla="*/ 0 h 1279"/>
                <a:gd name="T8" fmla="*/ 0 w 259"/>
                <a:gd name="T9" fmla="*/ 850 h 1279"/>
              </a:gdLst>
              <a:ahLst/>
              <a:cxnLst>
                <a:cxn ang="0">
                  <a:pos x="T0" y="T1"/>
                </a:cxn>
                <a:cxn ang="0">
                  <a:pos x="T2" y="T3"/>
                </a:cxn>
                <a:cxn ang="0">
                  <a:pos x="T4" y="T5"/>
                </a:cxn>
                <a:cxn ang="0">
                  <a:pos x="T6" y="T7"/>
                </a:cxn>
                <a:cxn ang="0">
                  <a:pos x="T8" y="T9"/>
                </a:cxn>
              </a:cxnLst>
              <a:rect l="0" t="0" r="r" b="b"/>
              <a:pathLst>
                <a:path w="259" h="1279">
                  <a:moveTo>
                    <a:pt x="0" y="850"/>
                  </a:moveTo>
                  <a:lnTo>
                    <a:pt x="259" y="1279"/>
                  </a:lnTo>
                  <a:lnTo>
                    <a:pt x="259" y="0"/>
                  </a:lnTo>
                  <a:lnTo>
                    <a:pt x="0" y="0"/>
                  </a:lnTo>
                  <a:lnTo>
                    <a:pt x="0" y="8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7">
              <a:extLst>
                <a:ext uri="{FF2B5EF4-FFF2-40B4-BE49-F238E27FC236}">
                  <a16:creationId xmlns:a16="http://schemas.microsoft.com/office/drawing/2014/main" id="{4BAAC213-FBFA-4D43-A39B-A99477850FB9}"/>
                </a:ext>
              </a:extLst>
            </p:cNvPr>
            <p:cNvSpPr>
              <a:spLocks noChangeArrowheads="1"/>
            </p:cNvSpPr>
            <p:nvPr/>
          </p:nvSpPr>
          <p:spPr bwMode="auto">
            <a:xfrm>
              <a:off x="3581" y="1074"/>
              <a:ext cx="265" cy="2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A4B438B2-6ED3-4514-9F7D-D5CB68C418D1}"/>
                </a:ext>
              </a:extLst>
            </p:cNvPr>
            <p:cNvSpPr>
              <a:spLocks noEditPoints="1"/>
            </p:cNvSpPr>
            <p:nvPr/>
          </p:nvSpPr>
          <p:spPr bwMode="auto">
            <a:xfrm>
              <a:off x="3930" y="1364"/>
              <a:ext cx="2225" cy="1882"/>
            </a:xfrm>
            <a:custGeom>
              <a:avLst/>
              <a:gdLst>
                <a:gd name="T0" fmla="*/ 1 w 370"/>
                <a:gd name="T1" fmla="*/ 0 h 312"/>
                <a:gd name="T2" fmla="*/ 278 w 370"/>
                <a:gd name="T3" fmla="*/ 0 h 312"/>
                <a:gd name="T4" fmla="*/ 357 w 370"/>
                <a:gd name="T5" fmla="*/ 82 h 312"/>
                <a:gd name="T6" fmla="*/ 295 w 370"/>
                <a:gd name="T7" fmla="*/ 171 h 312"/>
                <a:gd name="T8" fmla="*/ 351 w 370"/>
                <a:gd name="T9" fmla="*/ 210 h 312"/>
                <a:gd name="T10" fmla="*/ 351 w 370"/>
                <a:gd name="T11" fmla="*/ 312 h 312"/>
                <a:gd name="T12" fmla="*/ 315 w 370"/>
                <a:gd name="T13" fmla="*/ 312 h 312"/>
                <a:gd name="T14" fmla="*/ 315 w 370"/>
                <a:gd name="T15" fmla="*/ 229 h 312"/>
                <a:gd name="T16" fmla="*/ 265 w 370"/>
                <a:gd name="T17" fmla="*/ 184 h 312"/>
                <a:gd name="T18" fmla="*/ 37 w 370"/>
                <a:gd name="T19" fmla="*/ 184 h 312"/>
                <a:gd name="T20" fmla="*/ 37 w 370"/>
                <a:gd name="T21" fmla="*/ 299 h 312"/>
                <a:gd name="T22" fmla="*/ 0 w 370"/>
                <a:gd name="T23" fmla="*/ 237 h 312"/>
                <a:gd name="T24" fmla="*/ 1 w 370"/>
                <a:gd name="T25" fmla="*/ 0 h 312"/>
                <a:gd name="T26" fmla="*/ 38 w 370"/>
                <a:gd name="T27" fmla="*/ 154 h 312"/>
                <a:gd name="T28" fmla="*/ 260 w 370"/>
                <a:gd name="T29" fmla="*/ 154 h 312"/>
                <a:gd name="T30" fmla="*/ 318 w 370"/>
                <a:gd name="T31" fmla="*/ 89 h 312"/>
                <a:gd name="T32" fmla="*/ 264 w 370"/>
                <a:gd name="T33" fmla="*/ 31 h 312"/>
                <a:gd name="T34" fmla="*/ 38 w 370"/>
                <a:gd name="T35" fmla="*/ 31 h 312"/>
                <a:gd name="T36" fmla="*/ 38 w 370"/>
                <a:gd name="T37" fmla="*/ 1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0" h="312">
                  <a:moveTo>
                    <a:pt x="1" y="0"/>
                  </a:moveTo>
                  <a:cubicBezTo>
                    <a:pt x="278" y="0"/>
                    <a:pt x="278" y="0"/>
                    <a:pt x="278" y="0"/>
                  </a:cubicBezTo>
                  <a:cubicBezTo>
                    <a:pt x="361" y="4"/>
                    <a:pt x="357" y="82"/>
                    <a:pt x="357" y="82"/>
                  </a:cubicBezTo>
                  <a:cubicBezTo>
                    <a:pt x="357" y="82"/>
                    <a:pt x="370" y="165"/>
                    <a:pt x="295" y="171"/>
                  </a:cubicBezTo>
                  <a:cubicBezTo>
                    <a:pt x="299" y="171"/>
                    <a:pt x="341" y="171"/>
                    <a:pt x="351" y="210"/>
                  </a:cubicBezTo>
                  <a:cubicBezTo>
                    <a:pt x="351" y="312"/>
                    <a:pt x="351" y="312"/>
                    <a:pt x="351" y="312"/>
                  </a:cubicBezTo>
                  <a:cubicBezTo>
                    <a:pt x="315" y="312"/>
                    <a:pt x="315" y="312"/>
                    <a:pt x="315" y="312"/>
                  </a:cubicBezTo>
                  <a:cubicBezTo>
                    <a:pt x="315" y="312"/>
                    <a:pt x="316" y="252"/>
                    <a:pt x="315" y="229"/>
                  </a:cubicBezTo>
                  <a:cubicBezTo>
                    <a:pt x="315" y="184"/>
                    <a:pt x="265" y="184"/>
                    <a:pt x="265" y="184"/>
                  </a:cubicBezTo>
                  <a:cubicBezTo>
                    <a:pt x="37" y="184"/>
                    <a:pt x="37" y="184"/>
                    <a:pt x="37" y="184"/>
                  </a:cubicBezTo>
                  <a:cubicBezTo>
                    <a:pt x="37" y="299"/>
                    <a:pt x="37" y="299"/>
                    <a:pt x="37" y="299"/>
                  </a:cubicBezTo>
                  <a:cubicBezTo>
                    <a:pt x="0" y="237"/>
                    <a:pt x="0" y="237"/>
                    <a:pt x="0" y="237"/>
                  </a:cubicBezTo>
                  <a:cubicBezTo>
                    <a:pt x="1" y="0"/>
                    <a:pt x="1" y="0"/>
                    <a:pt x="1" y="0"/>
                  </a:cubicBezTo>
                  <a:moveTo>
                    <a:pt x="38" y="154"/>
                  </a:moveTo>
                  <a:cubicBezTo>
                    <a:pt x="38" y="154"/>
                    <a:pt x="230" y="154"/>
                    <a:pt x="260" y="154"/>
                  </a:cubicBezTo>
                  <a:cubicBezTo>
                    <a:pt x="290" y="154"/>
                    <a:pt x="317" y="142"/>
                    <a:pt x="318" y="89"/>
                  </a:cubicBezTo>
                  <a:cubicBezTo>
                    <a:pt x="319" y="35"/>
                    <a:pt x="280" y="31"/>
                    <a:pt x="264" y="31"/>
                  </a:cubicBezTo>
                  <a:cubicBezTo>
                    <a:pt x="247" y="31"/>
                    <a:pt x="38" y="31"/>
                    <a:pt x="38" y="31"/>
                  </a:cubicBezTo>
                  <a:lnTo>
                    <a:pt x="38"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838200" y="365125"/>
            <a:ext cx="3933825" cy="2293106"/>
          </a:xfrm>
        </p:spPr>
        <p:txBody>
          <a:bodyPr/>
          <a:lstStyle>
            <a:lvl1pPr algn="l">
              <a:defRPr>
                <a:solidFill>
                  <a:schemeClr val="tx2">
                    <a:lumMod val="10000"/>
                  </a:schemeClr>
                </a:solidFill>
              </a:defRPr>
            </a:lvl1pPr>
          </a:lstStyle>
          <a:p>
            <a:r>
              <a:rPr lang="en-US"/>
              <a:t>Click to edit Master title style</a:t>
            </a:r>
          </a:p>
        </p:txBody>
      </p:sp>
      <p:sp>
        <p:nvSpPr>
          <p:cNvPr id="19" name="Content Placeholder 18"/>
          <p:cNvSpPr>
            <a:spLocks noGrp="1"/>
          </p:cNvSpPr>
          <p:nvPr>
            <p:ph sz="quarter" idx="12"/>
          </p:nvPr>
        </p:nvSpPr>
        <p:spPr>
          <a:xfrm>
            <a:off x="838200" y="3002555"/>
            <a:ext cx="3933825" cy="2828206"/>
          </a:xfrm>
        </p:spPr>
        <p:txBody>
          <a:bodyPr>
            <a:normAutofit/>
          </a:bodyPr>
          <a:lstStyle>
            <a:lvl1pPr>
              <a:defRPr sz="2400">
                <a:solidFill>
                  <a:schemeClr val="tx2">
                    <a:lumMod val="25000"/>
                  </a:schemeClr>
                </a:solidFill>
              </a:defRPr>
            </a:lvl1pPr>
            <a:lvl2pPr>
              <a:defRPr sz="2000">
                <a:solidFill>
                  <a:schemeClr val="tx2">
                    <a:lumMod val="25000"/>
                  </a:schemeClr>
                </a:solidFill>
              </a:defRPr>
            </a:lvl2pPr>
            <a:lvl3pPr>
              <a:defRPr sz="1800">
                <a:solidFill>
                  <a:schemeClr val="tx2">
                    <a:lumMod val="25000"/>
                  </a:schemeClr>
                </a:solidFill>
              </a:defRPr>
            </a:lvl3pPr>
            <a:lvl4pPr>
              <a:defRPr sz="1600">
                <a:solidFill>
                  <a:schemeClr val="tx2">
                    <a:lumMod val="25000"/>
                  </a:schemeClr>
                </a:solidFill>
              </a:defRPr>
            </a:lvl4pPr>
            <a:lvl5pPr>
              <a:defRPr sz="1600">
                <a:solidFill>
                  <a:schemeClr val="tx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20"/>
          <p:cNvSpPr>
            <a:spLocks noGrp="1"/>
          </p:cNvSpPr>
          <p:nvPr>
            <p:ph type="pic" sz="quarter" idx="13"/>
          </p:nvPr>
        </p:nvSpPr>
        <p:spPr>
          <a:xfrm>
            <a:off x="5157788" y="365125"/>
            <a:ext cx="6196012" cy="5506286"/>
          </a:xfrm>
        </p:spPr>
        <p:txBody>
          <a:bodyPr/>
          <a:lstStyle/>
          <a:p>
            <a:endParaRPr lang="en-US" dirty="0"/>
          </a:p>
        </p:txBody>
      </p:sp>
    </p:spTree>
    <p:extLst>
      <p:ext uri="{BB962C8B-B14F-4D97-AF65-F5344CB8AC3E}">
        <p14:creationId xmlns:p14="http://schemas.microsoft.com/office/powerpoint/2010/main" val="13795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2697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5515EA-68D0-471A-83A6-5D268449A6ED}" type="datetimeFigureOut">
              <a:rPr lang="en-US" smtClean="0"/>
              <a:t>5/26/2019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31FB42-0DDC-4889-9A72-EE426B93BDCE}" type="slidenum">
              <a:rPr lang="en-US" smtClean="0"/>
              <a:t>‹#›</a:t>
            </a:fld>
            <a:endParaRPr lang="en-US" dirty="0"/>
          </a:p>
        </p:txBody>
      </p:sp>
    </p:spTree>
    <p:extLst>
      <p:ext uri="{BB962C8B-B14F-4D97-AF65-F5344CB8AC3E}">
        <p14:creationId xmlns:p14="http://schemas.microsoft.com/office/powerpoint/2010/main" val="35795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5515EA-68D0-471A-83A6-5D268449A6ED}" type="datetimeFigureOut">
              <a:rPr lang="en-US" smtClean="0"/>
              <a:t>5/26/2019</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E31FB42-0DDC-4889-9A72-EE426B93BDCE}" type="slidenum">
              <a:rPr lang="en-US" smtClean="0"/>
              <a:t>‹#›</a:t>
            </a:fld>
            <a:endParaRPr lang="en-US" dirty="0"/>
          </a:p>
        </p:txBody>
      </p:sp>
    </p:spTree>
    <p:extLst>
      <p:ext uri="{BB962C8B-B14F-4D97-AF65-F5344CB8AC3E}">
        <p14:creationId xmlns:p14="http://schemas.microsoft.com/office/powerpoint/2010/main" val="80011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000"/>
          </a:xfrm>
          <a:prstGeom prst="rect">
            <a:avLst/>
          </a:prstGeom>
        </p:spPr>
        <p:txBody>
          <a:bodyPr lIns="91425" tIns="91425" rIns="91425" bIns="91425" anchor="b"/>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609600" y="1600201"/>
            <a:ext cx="10972800" cy="4967573"/>
          </a:xfrm>
          <a:prstGeom prst="rect">
            <a:avLst/>
          </a:prstGeom>
        </p:spPr>
        <p:txBody>
          <a:bodyPr lIns="91425" tIns="91425" rIns="91425" bIns="91425"/>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7779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7978" y="4752078"/>
            <a:ext cx="4216044" cy="1404478"/>
          </a:xfrm>
          <a:prstGeom prst="rect">
            <a:avLst/>
          </a:prstGeom>
        </p:spPr>
      </p:pic>
      <p:sp>
        <p:nvSpPr>
          <p:cNvPr id="7" name="Rectangle 6"/>
          <p:cNvSpPr/>
          <p:nvPr userDrawn="1"/>
        </p:nvSpPr>
        <p:spPr>
          <a:xfrm>
            <a:off x="9444973" y="5454316"/>
            <a:ext cx="2759242" cy="1403684"/>
          </a:xfrm>
          <a:prstGeom prst="rect">
            <a:avLst/>
          </a:prstGeom>
          <a:solidFill>
            <a:srgbClr val="21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1279525" y="2713040"/>
            <a:ext cx="9674225" cy="1320800"/>
          </a:xfrm>
        </p:spPr>
        <p:txBody>
          <a:bodyPr/>
          <a:lstStyle>
            <a:lvl1pPr algn="ctr">
              <a:defRPr i="1"/>
            </a:lvl1pPr>
            <a:lvl2pPr algn="ctr">
              <a:defRPr i="1"/>
            </a:lvl2pPr>
            <a:lvl3pPr algn="ctr">
              <a:defRPr i="1"/>
            </a:lvl3pPr>
            <a:lvl4pPr algn="ctr">
              <a:defRPr i="1"/>
            </a:lvl4pPr>
            <a:lvl5pPr algn="ct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5498" y="1921298"/>
            <a:ext cx="2500930" cy="1740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3328737" y="1386199"/>
            <a:ext cx="5534526" cy="1325563"/>
          </a:xfrm>
        </p:spPr>
        <p:txBody>
          <a:bodyPr/>
          <a:lstStyle>
            <a:lvl1pPr algn="ctr">
              <a:defRPr/>
            </a:lvl1pPr>
          </a:lstStyle>
          <a:p>
            <a:r>
              <a:rPr lang="en-US"/>
              <a:t>Click to edit Master title style</a:t>
            </a:r>
          </a:p>
        </p:txBody>
      </p:sp>
      <p:sp>
        <p:nvSpPr>
          <p:cNvPr id="12" name="Rectangle 11"/>
          <p:cNvSpPr/>
          <p:nvPr userDrawn="1"/>
        </p:nvSpPr>
        <p:spPr>
          <a:xfrm>
            <a:off x="9703285" y="1921298"/>
            <a:ext cx="2500930" cy="17405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968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2543090"/>
            <a:ext cx="10657045" cy="818657"/>
          </a:xfrm>
          <a:prstGeom prst="rect">
            <a:avLst/>
          </a:prstGeom>
        </p:spPr>
        <p:txBody>
          <a:bodyPr anchor="t" anchorCtr="0">
            <a:normAutofit/>
          </a:bodyPr>
          <a:lstStyle>
            <a:lvl1pPr>
              <a:lnSpc>
                <a:spcPct val="80000"/>
              </a:lnSpc>
              <a:defRPr sz="4800" b="1" i="0" cap="all" baseline="0">
                <a:solidFill>
                  <a:schemeClr val="tx1"/>
                </a:solidFill>
                <a:latin typeface="Arial" panose="020B0604020202020204" pitchFamily="34" charset="0"/>
                <a:ea typeface="Verdana" charset="0"/>
                <a:cs typeface="Arial" panose="020B0604020202020204" pitchFamily="34" charset="0"/>
              </a:defRPr>
            </a:lvl1pPr>
          </a:lstStyle>
          <a:p>
            <a:r>
              <a:rPr lang="en-US" dirty="0" smtClean="0"/>
              <a:t>Section Divider</a:t>
            </a:r>
            <a:endParaRPr lang="en-US" dirty="0"/>
          </a:p>
        </p:txBody>
      </p:sp>
    </p:spTree>
    <p:extLst>
      <p:ext uri="{BB962C8B-B14F-4D97-AF65-F5344CB8AC3E}">
        <p14:creationId xmlns:p14="http://schemas.microsoft.com/office/powerpoint/2010/main" val="2530206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0"/>
          </p:nvPr>
        </p:nvSpPr>
        <p:spPr>
          <a:xfrm>
            <a:off x="838200" y="1825625"/>
            <a:ext cx="2035175" cy="2035175"/>
          </a:xfrm>
        </p:spPr>
        <p:txBody>
          <a:bodyPr/>
          <a:lstStyle/>
          <a:p>
            <a:endParaRPr lang="en-US" dirty="0"/>
          </a:p>
        </p:txBody>
      </p:sp>
      <p:sp>
        <p:nvSpPr>
          <p:cNvPr id="8" name="Picture Placeholder 6"/>
          <p:cNvSpPr>
            <a:spLocks noGrp="1"/>
          </p:cNvSpPr>
          <p:nvPr>
            <p:ph type="pic" sz="quarter" idx="11"/>
          </p:nvPr>
        </p:nvSpPr>
        <p:spPr>
          <a:xfrm>
            <a:off x="838200" y="4037284"/>
            <a:ext cx="2035175" cy="2035175"/>
          </a:xfrm>
        </p:spPr>
        <p:txBody>
          <a:bodyPr/>
          <a:lstStyle/>
          <a:p>
            <a:endParaRPr lang="en-US" dirty="0"/>
          </a:p>
        </p:txBody>
      </p:sp>
      <p:sp>
        <p:nvSpPr>
          <p:cNvPr id="10" name="Content Placeholder 9"/>
          <p:cNvSpPr>
            <a:spLocks noGrp="1"/>
          </p:cNvSpPr>
          <p:nvPr>
            <p:ph sz="quarter" idx="12"/>
          </p:nvPr>
        </p:nvSpPr>
        <p:spPr>
          <a:xfrm>
            <a:off x="3056709" y="1825625"/>
            <a:ext cx="8297091"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p:cNvSpPr>
            <a:spLocks noGrp="1"/>
          </p:cNvSpPr>
          <p:nvPr>
            <p:ph sz="quarter" idx="13"/>
          </p:nvPr>
        </p:nvSpPr>
        <p:spPr>
          <a:xfrm>
            <a:off x="3056709" y="4037283"/>
            <a:ext cx="8297091"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988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84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44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175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Autofit/>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13"/>
          </p:nvPr>
        </p:nvSpPr>
        <p:spPr>
          <a:xfrm>
            <a:off x="838200" y="2505075"/>
            <a:ext cx="5183188" cy="3684588"/>
          </a:xfrm>
        </p:spPr>
        <p:txBody>
          <a:bodyPr>
            <a:noAutofit/>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620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264368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264368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467595"/>
            <a:ext cx="5183188" cy="3684588"/>
          </a:xfrm>
        </p:spPr>
        <p:txBody>
          <a:bodyPr>
            <a:noAutofit/>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13"/>
          </p:nvPr>
        </p:nvSpPr>
        <p:spPr>
          <a:xfrm>
            <a:off x="838200" y="3467595"/>
            <a:ext cx="5183188" cy="3684588"/>
          </a:xfrm>
        </p:spPr>
        <p:txBody>
          <a:bodyPr>
            <a:noAutofit/>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4"/>
          </p:nvPr>
        </p:nvSpPr>
        <p:spPr>
          <a:xfrm>
            <a:off x="838200" y="1690688"/>
            <a:ext cx="10517188" cy="952500"/>
          </a:xfrm>
        </p:spPr>
        <p:txBody>
          <a:bodyPr/>
          <a:lstStyle>
            <a:lvl1pPr>
              <a:defRPr i="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mpai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32424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460400" y="1681163"/>
            <a:ext cx="32584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7590" y="2505075"/>
            <a:ext cx="3258407" cy="3684588"/>
          </a:xfrm>
        </p:spPr>
        <p:txBody>
          <a:bodyPr>
            <a:noAutofit/>
          </a:bodyPr>
          <a:lstStyle>
            <a:lvl1pPr marL="457200" indent="-457200">
              <a:buFontTx/>
              <a:buBlip>
                <a:blip r:embed="rId2"/>
              </a:buBlip>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13"/>
          </p:nvPr>
        </p:nvSpPr>
        <p:spPr>
          <a:xfrm>
            <a:off x="838200" y="2505075"/>
            <a:ext cx="3258407" cy="3684588"/>
          </a:xfrm>
        </p:spPr>
        <p:txBody>
          <a:bodyPr>
            <a:noAutofit/>
          </a:bodyPr>
          <a:lstStyle>
            <a:lvl1pPr marL="457200" indent="-457200">
              <a:buFontTx/>
              <a:buBlip>
                <a:blip r:embed="rId2"/>
              </a:buBlip>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4"/>
          </p:nvPr>
        </p:nvSpPr>
        <p:spPr>
          <a:xfrm>
            <a:off x="8096981" y="1681163"/>
            <a:ext cx="32584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15"/>
          </p:nvPr>
        </p:nvSpPr>
        <p:spPr>
          <a:xfrm>
            <a:off x="8096981" y="2505075"/>
            <a:ext cx="3258407" cy="3684588"/>
          </a:xfrm>
        </p:spPr>
        <p:txBody>
          <a:bodyPr>
            <a:noAutofit/>
          </a:bodyPr>
          <a:lstStyle>
            <a:lvl1pPr marL="457200" indent="-457200">
              <a:buFontTx/>
              <a:buBlip>
                <a:blip r:embed="rId2"/>
              </a:buBlip>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25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riangle 12"/>
          <p:cNvSpPr/>
          <p:nvPr userDrawn="1"/>
        </p:nvSpPr>
        <p:spPr>
          <a:xfrm flipH="1">
            <a:off x="10138611" y="5552974"/>
            <a:ext cx="2053389" cy="1308938"/>
          </a:xfrm>
          <a:prstGeom prst="triangle">
            <a:avLst>
              <a:gd name="adj" fmla="val 0"/>
            </a:avLst>
          </a:prstGeom>
          <a:gradFill>
            <a:gsLst>
              <a:gs pos="6000">
                <a:schemeClr val="bg2">
                  <a:lumMod val="90000"/>
                </a:schemeClr>
              </a:gs>
              <a:gs pos="100000">
                <a:schemeClr val="bg2">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FB0BAC37-4D38-4C44-948C-53CB00D8CEB3}"/>
              </a:ext>
            </a:extLst>
          </p:cNvPr>
          <p:cNvGrpSpPr>
            <a:grpSpLocks noChangeAspect="1"/>
          </p:cNvGrpSpPr>
          <p:nvPr userDrawn="1"/>
        </p:nvGrpSpPr>
        <p:grpSpPr bwMode="auto">
          <a:xfrm>
            <a:off x="11258069" y="6267229"/>
            <a:ext cx="700104" cy="333617"/>
            <a:chOff x="1597" y="1074"/>
            <a:chExt cx="4558" cy="2172"/>
          </a:xfrm>
          <a:solidFill>
            <a:schemeClr val="tx1">
              <a:lumMod val="75000"/>
            </a:schemeClr>
          </a:solidFill>
        </p:grpSpPr>
        <p:sp>
          <p:nvSpPr>
            <p:cNvPr id="15" name="Freeform 5">
              <a:extLst>
                <a:ext uri="{FF2B5EF4-FFF2-40B4-BE49-F238E27FC236}">
                  <a16:creationId xmlns:a16="http://schemas.microsoft.com/office/drawing/2014/main" id="{9AB26687-50AD-401D-8F8D-1C65BC460B6A}"/>
                </a:ext>
              </a:extLst>
            </p:cNvPr>
            <p:cNvSpPr>
              <a:spLocks noEditPoints="1"/>
            </p:cNvSpPr>
            <p:nvPr/>
          </p:nvSpPr>
          <p:spPr bwMode="auto">
            <a:xfrm>
              <a:off x="1597" y="1358"/>
              <a:ext cx="2502" cy="1882"/>
            </a:xfrm>
            <a:custGeom>
              <a:avLst/>
              <a:gdLst>
                <a:gd name="T0" fmla="*/ 0 w 2502"/>
                <a:gd name="T1" fmla="*/ 1876 h 1882"/>
                <a:gd name="T2" fmla="*/ 1100 w 2502"/>
                <a:gd name="T3" fmla="*/ 0 h 1882"/>
                <a:gd name="T4" fmla="*/ 1401 w 2502"/>
                <a:gd name="T5" fmla="*/ 0 h 1882"/>
                <a:gd name="T6" fmla="*/ 2502 w 2502"/>
                <a:gd name="T7" fmla="*/ 1882 h 1882"/>
                <a:gd name="T8" fmla="*/ 2243 w 2502"/>
                <a:gd name="T9" fmla="*/ 1882 h 1882"/>
                <a:gd name="T10" fmla="*/ 1810 w 2502"/>
                <a:gd name="T11" fmla="*/ 1116 h 1882"/>
                <a:gd name="T12" fmla="*/ 697 w 2502"/>
                <a:gd name="T13" fmla="*/ 1122 h 1882"/>
                <a:gd name="T14" fmla="*/ 258 w 2502"/>
                <a:gd name="T15" fmla="*/ 1876 h 1882"/>
                <a:gd name="T16" fmla="*/ 0 w 2502"/>
                <a:gd name="T17" fmla="*/ 1876 h 1882"/>
                <a:gd name="T18" fmla="*/ 1684 w 2502"/>
                <a:gd name="T19" fmla="*/ 929 h 1882"/>
                <a:gd name="T20" fmla="*/ 1245 w 2502"/>
                <a:gd name="T21" fmla="*/ 187 h 1882"/>
                <a:gd name="T22" fmla="*/ 812 w 2502"/>
                <a:gd name="T23" fmla="*/ 929 h 1882"/>
                <a:gd name="T24" fmla="*/ 1684 w 2502"/>
                <a:gd name="T25" fmla="*/ 929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2" h="1882">
                  <a:moveTo>
                    <a:pt x="0" y="1876"/>
                  </a:moveTo>
                  <a:lnTo>
                    <a:pt x="1100" y="0"/>
                  </a:lnTo>
                  <a:lnTo>
                    <a:pt x="1401" y="0"/>
                  </a:lnTo>
                  <a:lnTo>
                    <a:pt x="2502" y="1882"/>
                  </a:lnTo>
                  <a:lnTo>
                    <a:pt x="2243" y="1882"/>
                  </a:lnTo>
                  <a:lnTo>
                    <a:pt x="1810" y="1116"/>
                  </a:lnTo>
                  <a:lnTo>
                    <a:pt x="697" y="1122"/>
                  </a:lnTo>
                  <a:lnTo>
                    <a:pt x="258" y="1876"/>
                  </a:lnTo>
                  <a:lnTo>
                    <a:pt x="0" y="1876"/>
                  </a:lnTo>
                  <a:close/>
                  <a:moveTo>
                    <a:pt x="1684" y="929"/>
                  </a:moveTo>
                  <a:lnTo>
                    <a:pt x="1245" y="187"/>
                  </a:lnTo>
                  <a:lnTo>
                    <a:pt x="812" y="929"/>
                  </a:lnTo>
                  <a:lnTo>
                    <a:pt x="1684" y="9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E4995C23-3BD0-4CD6-9E7E-2D746F3773C6}"/>
                </a:ext>
              </a:extLst>
            </p:cNvPr>
            <p:cNvSpPr>
              <a:spLocks/>
            </p:cNvSpPr>
            <p:nvPr/>
          </p:nvSpPr>
          <p:spPr bwMode="auto">
            <a:xfrm>
              <a:off x="3581" y="1352"/>
              <a:ext cx="259" cy="1279"/>
            </a:xfrm>
            <a:custGeom>
              <a:avLst/>
              <a:gdLst>
                <a:gd name="T0" fmla="*/ 0 w 259"/>
                <a:gd name="T1" fmla="*/ 850 h 1279"/>
                <a:gd name="T2" fmla="*/ 259 w 259"/>
                <a:gd name="T3" fmla="*/ 1279 h 1279"/>
                <a:gd name="T4" fmla="*/ 259 w 259"/>
                <a:gd name="T5" fmla="*/ 0 h 1279"/>
                <a:gd name="T6" fmla="*/ 0 w 259"/>
                <a:gd name="T7" fmla="*/ 0 h 1279"/>
                <a:gd name="T8" fmla="*/ 0 w 259"/>
                <a:gd name="T9" fmla="*/ 850 h 1279"/>
              </a:gdLst>
              <a:ahLst/>
              <a:cxnLst>
                <a:cxn ang="0">
                  <a:pos x="T0" y="T1"/>
                </a:cxn>
                <a:cxn ang="0">
                  <a:pos x="T2" y="T3"/>
                </a:cxn>
                <a:cxn ang="0">
                  <a:pos x="T4" y="T5"/>
                </a:cxn>
                <a:cxn ang="0">
                  <a:pos x="T6" y="T7"/>
                </a:cxn>
                <a:cxn ang="0">
                  <a:pos x="T8" y="T9"/>
                </a:cxn>
              </a:cxnLst>
              <a:rect l="0" t="0" r="r" b="b"/>
              <a:pathLst>
                <a:path w="259" h="1279">
                  <a:moveTo>
                    <a:pt x="0" y="850"/>
                  </a:moveTo>
                  <a:lnTo>
                    <a:pt x="259" y="1279"/>
                  </a:lnTo>
                  <a:lnTo>
                    <a:pt x="259" y="0"/>
                  </a:lnTo>
                  <a:lnTo>
                    <a:pt x="0" y="0"/>
                  </a:lnTo>
                  <a:lnTo>
                    <a:pt x="0" y="8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7">
              <a:extLst>
                <a:ext uri="{FF2B5EF4-FFF2-40B4-BE49-F238E27FC236}">
                  <a16:creationId xmlns:a16="http://schemas.microsoft.com/office/drawing/2014/main" id="{4BAAC213-FBFA-4D43-A39B-A99477850FB9}"/>
                </a:ext>
              </a:extLst>
            </p:cNvPr>
            <p:cNvSpPr>
              <a:spLocks noChangeArrowheads="1"/>
            </p:cNvSpPr>
            <p:nvPr/>
          </p:nvSpPr>
          <p:spPr bwMode="auto">
            <a:xfrm>
              <a:off x="3581" y="1074"/>
              <a:ext cx="265" cy="2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A4B438B2-6ED3-4514-9F7D-D5CB68C418D1}"/>
                </a:ext>
              </a:extLst>
            </p:cNvPr>
            <p:cNvSpPr>
              <a:spLocks noEditPoints="1"/>
            </p:cNvSpPr>
            <p:nvPr/>
          </p:nvSpPr>
          <p:spPr bwMode="auto">
            <a:xfrm>
              <a:off x="3930" y="1364"/>
              <a:ext cx="2225" cy="1882"/>
            </a:xfrm>
            <a:custGeom>
              <a:avLst/>
              <a:gdLst>
                <a:gd name="T0" fmla="*/ 1 w 370"/>
                <a:gd name="T1" fmla="*/ 0 h 312"/>
                <a:gd name="T2" fmla="*/ 278 w 370"/>
                <a:gd name="T3" fmla="*/ 0 h 312"/>
                <a:gd name="T4" fmla="*/ 357 w 370"/>
                <a:gd name="T5" fmla="*/ 82 h 312"/>
                <a:gd name="T6" fmla="*/ 295 w 370"/>
                <a:gd name="T7" fmla="*/ 171 h 312"/>
                <a:gd name="T8" fmla="*/ 351 w 370"/>
                <a:gd name="T9" fmla="*/ 210 h 312"/>
                <a:gd name="T10" fmla="*/ 351 w 370"/>
                <a:gd name="T11" fmla="*/ 312 h 312"/>
                <a:gd name="T12" fmla="*/ 315 w 370"/>
                <a:gd name="T13" fmla="*/ 312 h 312"/>
                <a:gd name="T14" fmla="*/ 315 w 370"/>
                <a:gd name="T15" fmla="*/ 229 h 312"/>
                <a:gd name="T16" fmla="*/ 265 w 370"/>
                <a:gd name="T17" fmla="*/ 184 h 312"/>
                <a:gd name="T18" fmla="*/ 37 w 370"/>
                <a:gd name="T19" fmla="*/ 184 h 312"/>
                <a:gd name="T20" fmla="*/ 37 w 370"/>
                <a:gd name="T21" fmla="*/ 299 h 312"/>
                <a:gd name="T22" fmla="*/ 0 w 370"/>
                <a:gd name="T23" fmla="*/ 237 h 312"/>
                <a:gd name="T24" fmla="*/ 1 w 370"/>
                <a:gd name="T25" fmla="*/ 0 h 312"/>
                <a:gd name="T26" fmla="*/ 38 w 370"/>
                <a:gd name="T27" fmla="*/ 154 h 312"/>
                <a:gd name="T28" fmla="*/ 260 w 370"/>
                <a:gd name="T29" fmla="*/ 154 h 312"/>
                <a:gd name="T30" fmla="*/ 318 w 370"/>
                <a:gd name="T31" fmla="*/ 89 h 312"/>
                <a:gd name="T32" fmla="*/ 264 w 370"/>
                <a:gd name="T33" fmla="*/ 31 h 312"/>
                <a:gd name="T34" fmla="*/ 38 w 370"/>
                <a:gd name="T35" fmla="*/ 31 h 312"/>
                <a:gd name="T36" fmla="*/ 38 w 370"/>
                <a:gd name="T37" fmla="*/ 1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0" h="312">
                  <a:moveTo>
                    <a:pt x="1" y="0"/>
                  </a:moveTo>
                  <a:cubicBezTo>
                    <a:pt x="278" y="0"/>
                    <a:pt x="278" y="0"/>
                    <a:pt x="278" y="0"/>
                  </a:cubicBezTo>
                  <a:cubicBezTo>
                    <a:pt x="361" y="4"/>
                    <a:pt x="357" y="82"/>
                    <a:pt x="357" y="82"/>
                  </a:cubicBezTo>
                  <a:cubicBezTo>
                    <a:pt x="357" y="82"/>
                    <a:pt x="370" y="165"/>
                    <a:pt x="295" y="171"/>
                  </a:cubicBezTo>
                  <a:cubicBezTo>
                    <a:pt x="299" y="171"/>
                    <a:pt x="341" y="171"/>
                    <a:pt x="351" y="210"/>
                  </a:cubicBezTo>
                  <a:cubicBezTo>
                    <a:pt x="351" y="312"/>
                    <a:pt x="351" y="312"/>
                    <a:pt x="351" y="312"/>
                  </a:cubicBezTo>
                  <a:cubicBezTo>
                    <a:pt x="315" y="312"/>
                    <a:pt x="315" y="312"/>
                    <a:pt x="315" y="312"/>
                  </a:cubicBezTo>
                  <a:cubicBezTo>
                    <a:pt x="315" y="312"/>
                    <a:pt x="316" y="252"/>
                    <a:pt x="315" y="229"/>
                  </a:cubicBezTo>
                  <a:cubicBezTo>
                    <a:pt x="315" y="184"/>
                    <a:pt x="265" y="184"/>
                    <a:pt x="265" y="184"/>
                  </a:cubicBezTo>
                  <a:cubicBezTo>
                    <a:pt x="37" y="184"/>
                    <a:pt x="37" y="184"/>
                    <a:pt x="37" y="184"/>
                  </a:cubicBezTo>
                  <a:cubicBezTo>
                    <a:pt x="37" y="299"/>
                    <a:pt x="37" y="299"/>
                    <a:pt x="37" y="299"/>
                  </a:cubicBezTo>
                  <a:cubicBezTo>
                    <a:pt x="0" y="237"/>
                    <a:pt x="0" y="237"/>
                    <a:pt x="0" y="237"/>
                  </a:cubicBezTo>
                  <a:cubicBezTo>
                    <a:pt x="1" y="0"/>
                    <a:pt x="1" y="0"/>
                    <a:pt x="1" y="0"/>
                  </a:cubicBezTo>
                  <a:moveTo>
                    <a:pt x="38" y="154"/>
                  </a:moveTo>
                  <a:cubicBezTo>
                    <a:pt x="38" y="154"/>
                    <a:pt x="230" y="154"/>
                    <a:pt x="260" y="154"/>
                  </a:cubicBezTo>
                  <a:cubicBezTo>
                    <a:pt x="290" y="154"/>
                    <a:pt x="317" y="142"/>
                    <a:pt x="318" y="89"/>
                  </a:cubicBezTo>
                  <a:cubicBezTo>
                    <a:pt x="319" y="35"/>
                    <a:pt x="280" y="31"/>
                    <a:pt x="264" y="31"/>
                  </a:cubicBezTo>
                  <a:cubicBezTo>
                    <a:pt x="247" y="31"/>
                    <a:pt x="38" y="31"/>
                    <a:pt x="38" y="31"/>
                  </a:cubicBezTo>
                  <a:lnTo>
                    <a:pt x="38"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93055853"/>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95000"/>
        <a:buFontTx/>
        <a:buBlip>
          <a:blip r:embed="rId2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2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educause.edu/~/media/files/library/2015/3/ewg1501-pdf.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gartner.com/newsroom/id/1898914s-why-data-governance-matters-to-your-online-busines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ibmbigdatahub.com/infographic/extracting-business-value-4-vs-big-dat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orbes.com/sites/forbespr/2017/05/31/poor-quality-data-imposes-costs-and-risks-on-businesses-says-new-forbes-insights-repor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s://library.educause.edu/~/media/files/library/2017/8/ers1702cdo.pdf"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38C41FC-CDA4-4CB3-A940-93D113CB9763}"/>
              </a:ext>
            </a:extLst>
          </p:cNvPr>
          <p:cNvSpPr>
            <a:spLocks noGrp="1"/>
          </p:cNvSpPr>
          <p:nvPr>
            <p:ph type="body" sz="quarter" idx="10"/>
          </p:nvPr>
        </p:nvSpPr>
        <p:spPr>
          <a:xfrm>
            <a:off x="655320" y="2963916"/>
            <a:ext cx="10881360" cy="1476004"/>
          </a:xfrm>
        </p:spPr>
        <p:txBody>
          <a:bodyPr>
            <a:normAutofit fontScale="92500"/>
          </a:bodyPr>
          <a:lstStyle/>
          <a:p>
            <a:r>
              <a:rPr lang="en-US" dirty="0" smtClean="0"/>
              <a:t>Braden J. Hosch, Ph.D.</a:t>
            </a:r>
          </a:p>
          <a:p>
            <a:r>
              <a:rPr lang="en-US" dirty="0" smtClean="0"/>
              <a:t>Asst. Vice President for Institutional Research, Planning &amp; Effectiveness</a:t>
            </a:r>
          </a:p>
          <a:p>
            <a:r>
              <a:rPr lang="en-US" dirty="0" smtClean="0"/>
              <a:t>Stony Brook University</a:t>
            </a:r>
            <a:endParaRPr lang="en-US" dirty="0"/>
          </a:p>
        </p:txBody>
      </p:sp>
      <p:sp>
        <p:nvSpPr>
          <p:cNvPr id="9" name="Title 8">
            <a:extLst>
              <a:ext uri="{FF2B5EF4-FFF2-40B4-BE49-F238E27FC236}">
                <a16:creationId xmlns:a16="http://schemas.microsoft.com/office/drawing/2014/main" id="{964C7D7D-BB99-4229-A08F-BD1E98C60CD4}"/>
              </a:ext>
            </a:extLst>
          </p:cNvPr>
          <p:cNvSpPr>
            <a:spLocks noGrp="1"/>
          </p:cNvSpPr>
          <p:nvPr>
            <p:ph type="title"/>
          </p:nvPr>
        </p:nvSpPr>
        <p:spPr/>
        <p:txBody>
          <a:bodyPr>
            <a:normAutofit/>
          </a:bodyPr>
          <a:lstStyle/>
          <a:p>
            <a:r>
              <a:rPr lang="en-US" sz="4400" dirty="0" smtClean="0"/>
              <a:t>Data Governance:</a:t>
            </a:r>
            <a:br>
              <a:rPr lang="en-US" sz="4400" dirty="0" smtClean="0"/>
            </a:br>
            <a:r>
              <a:rPr lang="en-US" dirty="0" smtClean="0"/>
              <a:t>A Primer</a:t>
            </a:r>
            <a:endParaRPr lang="en-US" sz="4400" dirty="0"/>
          </a:p>
        </p:txBody>
      </p:sp>
    </p:spTree>
    <p:extLst>
      <p:ext uri="{BB962C8B-B14F-4D97-AF65-F5344CB8AC3E}">
        <p14:creationId xmlns:p14="http://schemas.microsoft.com/office/powerpoint/2010/main" val="146182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87216" cy="1325563"/>
          </a:xfrm>
        </p:spPr>
        <p:txBody>
          <a:bodyPr/>
          <a:lstStyle/>
          <a:p>
            <a:r>
              <a:rPr lang="en-US" dirty="0" smtClean="0"/>
              <a:t>Important characteristics of DG definitions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4922427"/>
              </p:ext>
            </p:extLst>
          </p:nvPr>
        </p:nvGraphicFramePr>
        <p:xfrm>
          <a:off x="952840" y="1510857"/>
          <a:ext cx="10341236" cy="4770120"/>
        </p:xfrm>
        <a:graphic>
          <a:graphicData uri="http://schemas.openxmlformats.org/drawingml/2006/table">
            <a:tbl>
              <a:tblPr firstRow="1" bandRow="1">
                <a:tableStyleId>{7E9639D4-E3E2-4D34-9284-5A2195B3D0D7}</a:tableStyleId>
              </a:tblPr>
              <a:tblGrid>
                <a:gridCol w="5475961">
                  <a:extLst>
                    <a:ext uri="{9D8B030D-6E8A-4147-A177-3AD203B41FA5}">
                      <a16:colId xmlns:a16="http://schemas.microsoft.com/office/drawing/2014/main" val="3003765526"/>
                    </a:ext>
                  </a:extLst>
                </a:gridCol>
                <a:gridCol w="4865275">
                  <a:extLst>
                    <a:ext uri="{9D8B030D-6E8A-4147-A177-3AD203B41FA5}">
                      <a16:colId xmlns:a16="http://schemas.microsoft.com/office/drawing/2014/main" val="3525637409"/>
                    </a:ext>
                  </a:extLst>
                </a:gridCol>
              </a:tblGrid>
              <a:tr h="5283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700" dirty="0" smtClean="0">
                          <a:solidFill>
                            <a:schemeClr val="bg1"/>
                          </a:solidFill>
                          <a:latin typeface="Arial" panose="020B0604020202020204" pitchFamily="34" charset="0"/>
                          <a:cs typeface="Arial" panose="020B0604020202020204" pitchFamily="34" charset="0"/>
                        </a:rPr>
                        <a:t>Data governance IS</a:t>
                      </a:r>
                    </a:p>
                  </a:txBody>
                  <a:tcPr marL="121920" marR="121920" marT="60960" marB="60960">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r>
                        <a:rPr lang="en-US" sz="2700" dirty="0" smtClean="0">
                          <a:solidFill>
                            <a:schemeClr val="bg1"/>
                          </a:solidFill>
                          <a:latin typeface="Arial" panose="020B0604020202020204" pitchFamily="34" charset="0"/>
                          <a:cs typeface="Arial" panose="020B0604020202020204" pitchFamily="34" charset="0"/>
                        </a:rPr>
                        <a:t>Data Governance IS NOT</a:t>
                      </a:r>
                      <a:endParaRPr lang="en-US" sz="2700"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891931203"/>
                  </a:ext>
                </a:extLst>
              </a:tr>
              <a:tr h="4185920">
                <a:tc>
                  <a:txBody>
                    <a:bodyPr/>
                    <a:lstStyle/>
                    <a:p>
                      <a:pPr marL="285750" indent="-285750">
                        <a:buFont typeface="Arial" panose="020B0604020202020204" pitchFamily="34" charset="0"/>
                        <a:buChar char="•"/>
                      </a:pPr>
                      <a:r>
                        <a:rPr lang="en-US" sz="2700" dirty="0" smtClean="0">
                          <a:solidFill>
                            <a:schemeClr val="bg1"/>
                          </a:solidFill>
                          <a:latin typeface="Arial" panose="020B0604020202020204" pitchFamily="34" charset="0"/>
                          <a:cs typeface="Arial" panose="020B0604020202020204" pitchFamily="34" charset="0"/>
                        </a:rPr>
                        <a:t>More about people and behavior than data</a:t>
                      </a:r>
                      <a:br>
                        <a:rPr lang="en-US" sz="2700" dirty="0" smtClean="0">
                          <a:solidFill>
                            <a:schemeClr val="bg1"/>
                          </a:solidFill>
                          <a:latin typeface="Arial" panose="020B0604020202020204" pitchFamily="34" charset="0"/>
                          <a:cs typeface="Arial" panose="020B0604020202020204" pitchFamily="34" charset="0"/>
                        </a:rPr>
                      </a:br>
                      <a:endParaRPr lang="en-US" sz="27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700" dirty="0" smtClean="0">
                          <a:solidFill>
                            <a:schemeClr val="bg1"/>
                          </a:solidFill>
                          <a:latin typeface="Arial" panose="020B0604020202020204" pitchFamily="34" charset="0"/>
                          <a:cs typeface="Arial" panose="020B0604020202020204" pitchFamily="34" charset="0"/>
                        </a:rPr>
                        <a:t>A</a:t>
                      </a:r>
                      <a:r>
                        <a:rPr lang="en-US" sz="2700" baseline="0" dirty="0" smtClean="0">
                          <a:solidFill>
                            <a:schemeClr val="bg1"/>
                          </a:solidFill>
                          <a:latin typeface="Arial" panose="020B0604020202020204" pitchFamily="34" charset="0"/>
                          <a:cs typeface="Arial" panose="020B0604020202020204" pitchFamily="34" charset="0"/>
                        </a:rPr>
                        <a:t> system that r</a:t>
                      </a:r>
                      <a:r>
                        <a:rPr lang="en-US" sz="2700" dirty="0" smtClean="0">
                          <a:solidFill>
                            <a:schemeClr val="bg1"/>
                          </a:solidFill>
                          <a:latin typeface="Arial" panose="020B0604020202020204" pitchFamily="34" charset="0"/>
                          <a:cs typeface="Arial" panose="020B0604020202020204" pitchFamily="34" charset="0"/>
                        </a:rPr>
                        <a:t>equires and promotes shared agreement</a:t>
                      </a:r>
                      <a:br>
                        <a:rPr lang="en-US" sz="2700" dirty="0" smtClean="0">
                          <a:solidFill>
                            <a:schemeClr val="bg1"/>
                          </a:solidFill>
                          <a:latin typeface="Arial" panose="020B0604020202020204" pitchFamily="34" charset="0"/>
                          <a:cs typeface="Arial" panose="020B0604020202020204" pitchFamily="34" charset="0"/>
                        </a:rPr>
                      </a:br>
                      <a:endParaRPr lang="en-US" sz="27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700" dirty="0" smtClean="0">
                          <a:solidFill>
                            <a:schemeClr val="bg1"/>
                          </a:solidFill>
                          <a:latin typeface="Arial" panose="020B0604020202020204" pitchFamily="34" charset="0"/>
                          <a:cs typeface="Arial" panose="020B0604020202020204" pitchFamily="34" charset="0"/>
                        </a:rPr>
                        <a:t>Formal (i.e. written down)</a:t>
                      </a:r>
                    </a:p>
                    <a:p>
                      <a:pPr marL="285750" indent="-285750">
                        <a:buFont typeface="Arial" panose="020B0604020202020204" pitchFamily="34" charset="0"/>
                        <a:buChar char="•"/>
                      </a:pPr>
                      <a:endParaRPr lang="en-US" sz="27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700" dirty="0" smtClean="0">
                          <a:solidFill>
                            <a:schemeClr val="bg1"/>
                          </a:solidFill>
                          <a:latin typeface="Arial" panose="020B0604020202020204" pitchFamily="34" charset="0"/>
                          <a:cs typeface="Arial" panose="020B0604020202020204" pitchFamily="34" charset="0"/>
                        </a:rPr>
                        <a:t>Adds value by supporting</a:t>
                      </a:r>
                      <a:r>
                        <a:rPr lang="en-US" sz="2700" baseline="0" dirty="0" smtClean="0">
                          <a:solidFill>
                            <a:schemeClr val="bg1"/>
                          </a:solidFill>
                          <a:latin typeface="Arial" panose="020B0604020202020204" pitchFamily="34" charset="0"/>
                          <a:cs typeface="Arial" panose="020B0604020202020204" pitchFamily="34" charset="0"/>
                        </a:rPr>
                        <a:t> institutional mission/goals</a:t>
                      </a:r>
                      <a:endParaRPr lang="en-US" sz="2700" dirty="0" smtClean="0">
                        <a:solidFill>
                          <a:schemeClr val="bg1"/>
                        </a:solidFill>
                        <a:latin typeface="Arial" panose="020B0604020202020204" pitchFamily="34" charset="0"/>
                        <a:cs typeface="Arial" panose="020B0604020202020204" pitchFamily="34" charset="0"/>
                      </a:endParaRPr>
                    </a:p>
                  </a:txBody>
                  <a:tcPr marL="121920" marR="121920" marT="60960" marB="60960">
                    <a:lnR w="12700" cap="flat" cmpd="sng" algn="ctr">
                      <a:solidFill>
                        <a:schemeClr val="tx1"/>
                      </a:solidFill>
                      <a:prstDash val="solid"/>
                      <a:round/>
                      <a:headEnd type="none" w="med" len="med"/>
                      <a:tailEnd type="none" w="med" len="med"/>
                    </a:lnR>
                    <a:solidFill>
                      <a:schemeClr val="tx1"/>
                    </a:solidFill>
                  </a:tcPr>
                </a:tc>
                <a:tc>
                  <a:txBody>
                    <a:bodyPr/>
                    <a:lstStyle/>
                    <a:p>
                      <a:pPr marL="342900" indent="-342900">
                        <a:buFont typeface="Arial" panose="020B0604020202020204" pitchFamily="34" charset="0"/>
                        <a:buChar char="•"/>
                      </a:pPr>
                      <a:r>
                        <a:rPr lang="en-US" sz="2700" dirty="0" smtClean="0">
                          <a:solidFill>
                            <a:schemeClr val="bg1"/>
                          </a:solidFill>
                          <a:latin typeface="Arial" panose="020B0604020202020204" pitchFamily="34" charset="0"/>
                          <a:cs typeface="Arial" panose="020B0604020202020204" pitchFamily="34" charset="0"/>
                        </a:rPr>
                        <a:t>IT’s responsibility</a:t>
                      </a:r>
                      <a:br>
                        <a:rPr lang="en-US" sz="2700" dirty="0" smtClean="0">
                          <a:solidFill>
                            <a:schemeClr val="bg1"/>
                          </a:solidFill>
                          <a:latin typeface="Arial" panose="020B0604020202020204" pitchFamily="34" charset="0"/>
                          <a:cs typeface="Arial" panose="020B0604020202020204" pitchFamily="34" charset="0"/>
                        </a:rPr>
                      </a:br>
                      <a:endParaRPr lang="en-US" sz="27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700" dirty="0" smtClean="0">
                          <a:solidFill>
                            <a:schemeClr val="bg1"/>
                          </a:solidFill>
                          <a:latin typeface="Arial" panose="020B0604020202020204" pitchFamily="34" charset="0"/>
                          <a:cs typeface="Arial" panose="020B0604020202020204" pitchFamily="34" charset="0"/>
                        </a:rPr>
                        <a:t>Solved</a:t>
                      </a:r>
                      <a:r>
                        <a:rPr lang="en-US" sz="2700" baseline="0" dirty="0" smtClean="0">
                          <a:solidFill>
                            <a:schemeClr val="bg1"/>
                          </a:solidFill>
                          <a:latin typeface="Arial" panose="020B0604020202020204" pitchFamily="34" charset="0"/>
                          <a:cs typeface="Arial" panose="020B0604020202020204" pitchFamily="34" charset="0"/>
                        </a:rPr>
                        <a:t> by technology</a:t>
                      </a:r>
                      <a:br>
                        <a:rPr lang="en-US" sz="2700" baseline="0" dirty="0" smtClean="0">
                          <a:solidFill>
                            <a:schemeClr val="bg1"/>
                          </a:solidFill>
                          <a:latin typeface="Arial" panose="020B0604020202020204" pitchFamily="34" charset="0"/>
                          <a:cs typeface="Arial" panose="020B0604020202020204" pitchFamily="34" charset="0"/>
                        </a:rPr>
                      </a:br>
                      <a:endParaRPr lang="en-US" sz="2700" baseline="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700" baseline="0" dirty="0" smtClean="0">
                          <a:solidFill>
                            <a:schemeClr val="bg1"/>
                          </a:solidFill>
                          <a:latin typeface="Arial" panose="020B0604020202020204" pitchFamily="34" charset="0"/>
                          <a:cs typeface="Arial" panose="020B0604020202020204" pitchFamily="34" charset="0"/>
                        </a:rPr>
                        <a:t>Equally applied across all data assets</a:t>
                      </a:r>
                      <a:endParaRPr lang="en-US" sz="2700"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1789196821"/>
                  </a:ext>
                </a:extLst>
              </a:tr>
            </a:tbl>
          </a:graphicData>
        </a:graphic>
      </p:graphicFrame>
    </p:spTree>
    <p:extLst>
      <p:ext uri="{BB962C8B-B14F-4D97-AF65-F5344CB8AC3E}">
        <p14:creationId xmlns:p14="http://schemas.microsoft.com/office/powerpoint/2010/main" val="1204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 What data governance features do you have?</a:t>
            </a:r>
            <a:endParaRPr lang="en-US" dirty="0"/>
          </a:p>
        </p:txBody>
      </p:sp>
      <p:sp>
        <p:nvSpPr>
          <p:cNvPr id="3" name="Text Placeholder 2"/>
          <p:cNvSpPr>
            <a:spLocks noGrp="1"/>
          </p:cNvSpPr>
          <p:nvPr>
            <p:ph idx="1"/>
          </p:nvPr>
        </p:nvSpPr>
        <p:spPr/>
        <p:txBody>
          <a:bodyPr/>
          <a:lstStyle/>
          <a:p>
            <a:r>
              <a:rPr lang="en-US" dirty="0" smtClean="0"/>
              <a:t>List formal and informal structures you have for promoting data governance</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10307903"/>
              </p:ext>
            </p:extLst>
          </p:nvPr>
        </p:nvGraphicFramePr>
        <p:xfrm>
          <a:off x="938137" y="2303483"/>
          <a:ext cx="10308129" cy="4159100"/>
        </p:xfrm>
        <a:graphic>
          <a:graphicData uri="http://schemas.openxmlformats.org/drawingml/2006/table">
            <a:tbl>
              <a:tblPr firstRow="1" bandRow="1">
                <a:tableStyleId>{5940675A-B579-460E-94D1-54222C63F5DA}</a:tableStyleId>
              </a:tblPr>
              <a:tblGrid>
                <a:gridCol w="3436043">
                  <a:extLst>
                    <a:ext uri="{9D8B030D-6E8A-4147-A177-3AD203B41FA5}">
                      <a16:colId xmlns:a16="http://schemas.microsoft.com/office/drawing/2014/main" val="20000"/>
                    </a:ext>
                  </a:extLst>
                </a:gridCol>
                <a:gridCol w="3436043">
                  <a:extLst>
                    <a:ext uri="{9D8B030D-6E8A-4147-A177-3AD203B41FA5}">
                      <a16:colId xmlns:a16="http://schemas.microsoft.com/office/drawing/2014/main" val="20001"/>
                    </a:ext>
                  </a:extLst>
                </a:gridCol>
                <a:gridCol w="3436043">
                  <a:extLst>
                    <a:ext uri="{9D8B030D-6E8A-4147-A177-3AD203B41FA5}">
                      <a16:colId xmlns:a16="http://schemas.microsoft.com/office/drawing/2014/main" val="20002"/>
                    </a:ext>
                  </a:extLst>
                </a:gridCol>
              </a:tblGrid>
              <a:tr h="831820">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2700" dirty="0" smtClean="0">
                          <a:solidFill>
                            <a:schemeClr val="bg1"/>
                          </a:solidFill>
                        </a:rPr>
                        <a:t>Formal</a:t>
                      </a:r>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2700" dirty="0" smtClean="0">
                          <a:solidFill>
                            <a:schemeClr val="bg1"/>
                          </a:solidFill>
                        </a:rPr>
                        <a:t>Informal</a:t>
                      </a:r>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831820">
                <a:tc>
                  <a:txBody>
                    <a:bodyPr/>
                    <a:lstStyle/>
                    <a:p>
                      <a:r>
                        <a:rPr lang="en-US" sz="2700" dirty="0" smtClean="0">
                          <a:solidFill>
                            <a:schemeClr val="bg1"/>
                          </a:solidFill>
                        </a:rPr>
                        <a:t>Policies/Practices</a:t>
                      </a:r>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831820">
                <a:tc>
                  <a:txBody>
                    <a:bodyPr/>
                    <a:lstStyle/>
                    <a:p>
                      <a:r>
                        <a:rPr lang="en-US" sz="2700" dirty="0" smtClean="0">
                          <a:solidFill>
                            <a:schemeClr val="bg1"/>
                          </a:solidFill>
                        </a:rPr>
                        <a:t>Groups</a:t>
                      </a:r>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831820">
                <a:tc>
                  <a:txBody>
                    <a:bodyPr/>
                    <a:lstStyle/>
                    <a:p>
                      <a:r>
                        <a:rPr lang="en-US" sz="2700" dirty="0" smtClean="0">
                          <a:solidFill>
                            <a:schemeClr val="bg1"/>
                          </a:solidFill>
                        </a:rPr>
                        <a:t>Roles</a:t>
                      </a:r>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831820">
                <a:tc>
                  <a:txBody>
                    <a:bodyPr/>
                    <a:lstStyle/>
                    <a:p>
                      <a:r>
                        <a:rPr lang="en-US" sz="2700" dirty="0" smtClean="0">
                          <a:solidFill>
                            <a:schemeClr val="bg1"/>
                          </a:solidFill>
                        </a:rPr>
                        <a:t>Responsibilities</a:t>
                      </a:r>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sz="2700" dirty="0">
                        <a:solidFill>
                          <a:schemeClr val="bg1"/>
                        </a:solidFill>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507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we need data governance?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163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Justifications for Data Governance</a:t>
            </a:r>
            <a:endParaRPr lang="en-US" dirty="0"/>
          </a:p>
        </p:txBody>
      </p:sp>
      <p:graphicFrame>
        <p:nvGraphicFramePr>
          <p:cNvPr id="8" name="Diagram 7"/>
          <p:cNvGraphicFramePr/>
          <p:nvPr>
            <p:extLst>
              <p:ext uri="{D42A27DB-BD31-4B8C-83A1-F6EECF244321}">
                <p14:modId xmlns:p14="http://schemas.microsoft.com/office/powerpoint/2010/main" val="1951599095"/>
              </p:ext>
            </p:extLst>
          </p:nvPr>
        </p:nvGraphicFramePr>
        <p:xfrm>
          <a:off x="815288" y="1542535"/>
          <a:ext cx="1053851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26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8840" cy="1325563"/>
          </a:xfrm>
        </p:spPr>
        <p:txBody>
          <a:bodyPr/>
          <a:lstStyle/>
          <a:p>
            <a:r>
              <a:rPr lang="en-US" dirty="0" smtClean="0"/>
              <a:t>Justifications for Data Governance - Value</a:t>
            </a:r>
            <a:endParaRPr lang="en-US" dirty="0"/>
          </a:p>
        </p:txBody>
      </p:sp>
      <p:sp>
        <p:nvSpPr>
          <p:cNvPr id="3" name="Text Placeholder 2"/>
          <p:cNvSpPr>
            <a:spLocks noGrp="1"/>
          </p:cNvSpPr>
          <p:nvPr>
            <p:ph idx="1"/>
          </p:nvPr>
        </p:nvSpPr>
        <p:spPr>
          <a:xfrm>
            <a:off x="838200" y="1825624"/>
            <a:ext cx="10515600" cy="4697095"/>
          </a:xfrm>
        </p:spPr>
        <p:txBody>
          <a:bodyPr>
            <a:normAutofit/>
          </a:bodyPr>
          <a:lstStyle/>
          <a:p>
            <a:r>
              <a:rPr lang="en-US" sz="3200" dirty="0"/>
              <a:t>Educause identifies significant institutional value to higher education institutions from data governance:</a:t>
            </a:r>
          </a:p>
          <a:p>
            <a:pPr marL="457200" indent="-457200">
              <a:buFont typeface="Arial" panose="020B0604020202020204" pitchFamily="34" charset="0"/>
              <a:buChar char="•"/>
            </a:pPr>
            <a:r>
              <a:rPr lang="en-US" dirty="0"/>
              <a:t>Official vs. ad hoc data definitions</a:t>
            </a:r>
          </a:p>
          <a:p>
            <a:pPr marL="457200" indent="-457200">
              <a:buFont typeface="Arial" panose="020B0604020202020204" pitchFamily="34" charset="0"/>
              <a:buChar char="•"/>
            </a:pPr>
            <a:r>
              <a:rPr lang="en-US" dirty="0"/>
              <a:t>Clear responsibilities</a:t>
            </a:r>
          </a:p>
          <a:p>
            <a:pPr marL="457200" indent="-457200">
              <a:buFont typeface="Arial" panose="020B0604020202020204" pitchFamily="34" charset="0"/>
              <a:buChar char="•"/>
            </a:pPr>
            <a:r>
              <a:rPr lang="en-US" dirty="0"/>
              <a:t>Capacity for analytics</a:t>
            </a:r>
          </a:p>
          <a:p>
            <a:pPr marL="457200" indent="-457200">
              <a:buFont typeface="Arial" panose="020B0604020202020204" pitchFamily="34" charset="0"/>
              <a:buChar char="•"/>
            </a:pPr>
            <a:r>
              <a:rPr lang="en-US" dirty="0"/>
              <a:t>Competitive advantage</a:t>
            </a:r>
            <a:endParaRPr lang="en-US" sz="2133" dirty="0"/>
          </a:p>
          <a:p>
            <a:endParaRPr lang="en-US" sz="2133" dirty="0"/>
          </a:p>
          <a:p>
            <a:endParaRPr lang="en-US" sz="2133" dirty="0"/>
          </a:p>
          <a:p>
            <a:r>
              <a:rPr lang="en-US" sz="2133" dirty="0"/>
              <a:t>Educause (2015). “The compelling case for data governance,” </a:t>
            </a:r>
            <a:r>
              <a:rPr lang="en-US" sz="1600" dirty="0"/>
              <a:t>retrieved October 15, 2018 from </a:t>
            </a:r>
            <a:r>
              <a:rPr lang="en-US" sz="1600" u="sng" dirty="0" smtClean="0">
                <a:hlinkClick r:id="rId3"/>
              </a:rPr>
              <a:t>https</a:t>
            </a:r>
            <a:r>
              <a:rPr lang="en-US" sz="1600" u="sng" dirty="0">
                <a:hlinkClick r:id="rId3"/>
              </a:rPr>
              <a:t>://library.educause.edu/~/media/files/library/2015/3/ewg1501-pdf.pdf</a:t>
            </a:r>
            <a:endParaRPr lang="en-US" sz="1600" dirty="0"/>
          </a:p>
        </p:txBody>
      </p:sp>
    </p:spTree>
    <p:extLst>
      <p:ext uri="{BB962C8B-B14F-4D97-AF65-F5344CB8AC3E}">
        <p14:creationId xmlns:p14="http://schemas.microsoft.com/office/powerpoint/2010/main" val="171412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Justifications for Data Governance – Cost (1)</a:t>
            </a:r>
            <a:endParaRPr lang="en-US" sz="4000" dirty="0"/>
          </a:p>
        </p:txBody>
      </p:sp>
      <p:sp>
        <p:nvSpPr>
          <p:cNvPr id="3" name="Text Placeholder 2"/>
          <p:cNvSpPr>
            <a:spLocks noGrp="1"/>
          </p:cNvSpPr>
          <p:nvPr>
            <p:ph idx="1"/>
          </p:nvPr>
        </p:nvSpPr>
        <p:spPr>
          <a:xfrm>
            <a:off x="838200" y="1825625"/>
            <a:ext cx="5661454" cy="4351338"/>
          </a:xfrm>
        </p:spPr>
        <p:txBody>
          <a:bodyPr/>
          <a:lstStyle/>
          <a:p>
            <a:r>
              <a:rPr lang="en-US" sz="3200" dirty="0"/>
              <a:t>A third of Fortune 100 organizations will experience “an information crisis, due to their inability to effectively value, govern and trust their enterprise information.”</a:t>
            </a:r>
          </a:p>
        </p:txBody>
      </p:sp>
      <p:graphicFrame>
        <p:nvGraphicFramePr>
          <p:cNvPr id="7" name="Chart 6"/>
          <p:cNvGraphicFramePr/>
          <p:nvPr>
            <p:extLst>
              <p:ext uri="{D42A27DB-BD31-4B8C-83A1-F6EECF244321}">
                <p14:modId xmlns:p14="http://schemas.microsoft.com/office/powerpoint/2010/main" val="3281071390"/>
              </p:ext>
            </p:extLst>
          </p:nvPr>
        </p:nvGraphicFramePr>
        <p:xfrm>
          <a:off x="6360325" y="1182901"/>
          <a:ext cx="5013533" cy="43580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8200" y="5534368"/>
            <a:ext cx="11171424" cy="1323632"/>
          </a:xfrm>
          <a:prstGeom prst="rect">
            <a:avLst/>
          </a:prstGeom>
          <a:noFill/>
        </p:spPr>
        <p:txBody>
          <a:bodyPr wrap="square" rtlCol="0">
            <a:spAutoFit/>
          </a:bodyPr>
          <a:lstStyle/>
          <a:p>
            <a:r>
              <a:rPr lang="en-US" sz="1867" dirty="0"/>
              <a:t>Gartner. (2014). “Why data governance matters to your online business,” retrieved August 1, 2016</a:t>
            </a:r>
          </a:p>
          <a:p>
            <a:r>
              <a:rPr lang="en-US" sz="1867" dirty="0"/>
              <a:t>from </a:t>
            </a:r>
            <a:r>
              <a:rPr lang="en-US" sz="1867" u="sng" dirty="0">
                <a:hlinkClick r:id="rId4"/>
              </a:rPr>
              <a:t>http://www.gartner.com/newsroom/id/1898914s-why-data-governance-matters-to-your-online-business/</a:t>
            </a:r>
            <a:endParaRPr lang="en-US" sz="1867" dirty="0"/>
          </a:p>
          <a:p>
            <a:endParaRPr lang="en-US" sz="2400" dirty="0"/>
          </a:p>
        </p:txBody>
      </p:sp>
    </p:spTree>
    <p:extLst>
      <p:ext uri="{BB962C8B-B14F-4D97-AF65-F5344CB8AC3E}">
        <p14:creationId xmlns:p14="http://schemas.microsoft.com/office/powerpoint/2010/main" val="13138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Justifications for Data Governance – Cost (2)</a:t>
            </a:r>
            <a:endParaRPr lang="en-US" sz="4000" dirty="0"/>
          </a:p>
        </p:txBody>
      </p:sp>
      <p:sp>
        <p:nvSpPr>
          <p:cNvPr id="3" name="Text Placeholder 2"/>
          <p:cNvSpPr>
            <a:spLocks noGrp="1"/>
          </p:cNvSpPr>
          <p:nvPr>
            <p:ph idx="1"/>
          </p:nvPr>
        </p:nvSpPr>
        <p:spPr>
          <a:xfrm>
            <a:off x="838200" y="1825625"/>
            <a:ext cx="4104503" cy="3529739"/>
          </a:xfrm>
        </p:spPr>
        <p:txBody>
          <a:bodyPr/>
          <a:lstStyle/>
          <a:p>
            <a:r>
              <a:rPr lang="en-US" sz="3733" dirty="0"/>
              <a:t>Poor data quality costs the US economy $3.1 trillion every year</a:t>
            </a:r>
          </a:p>
          <a:p>
            <a:endParaRPr lang="en-US" dirty="0"/>
          </a:p>
        </p:txBody>
      </p:sp>
      <p:pic>
        <p:nvPicPr>
          <p:cNvPr id="4" name="Picture 3"/>
          <p:cNvPicPr>
            <a:picLocks noChangeAspect="1"/>
          </p:cNvPicPr>
          <p:nvPr/>
        </p:nvPicPr>
        <p:blipFill>
          <a:blip r:embed="rId3"/>
          <a:stretch>
            <a:fillRect/>
          </a:stretch>
        </p:blipFill>
        <p:spPr>
          <a:xfrm>
            <a:off x="5104690" y="1442912"/>
            <a:ext cx="6572629" cy="4026165"/>
          </a:xfrm>
          <a:prstGeom prst="rect">
            <a:avLst/>
          </a:prstGeom>
        </p:spPr>
      </p:pic>
      <p:sp>
        <p:nvSpPr>
          <p:cNvPr id="5" name="TextBox 4"/>
          <p:cNvSpPr txBox="1"/>
          <p:nvPr/>
        </p:nvSpPr>
        <p:spPr>
          <a:xfrm>
            <a:off x="7087313" y="2114314"/>
            <a:ext cx="2205732" cy="2062103"/>
          </a:xfrm>
          <a:prstGeom prst="rect">
            <a:avLst/>
          </a:prstGeom>
          <a:noFill/>
        </p:spPr>
        <p:txBody>
          <a:bodyPr wrap="none" rtlCol="0">
            <a:spAutoFit/>
          </a:bodyPr>
          <a:lstStyle/>
          <a:p>
            <a:r>
              <a:rPr lang="en-US" sz="8000" b="1" dirty="0">
                <a:latin typeface="Arial" panose="020B0604020202020204" pitchFamily="34" charset="0"/>
                <a:cs typeface="Arial" panose="020B0604020202020204" pitchFamily="34" charset="0"/>
              </a:rPr>
              <a:t>$3.1</a:t>
            </a:r>
          </a:p>
          <a:p>
            <a:r>
              <a:rPr lang="en-US" sz="4800" b="1" dirty="0">
                <a:latin typeface="Arial" panose="020B0604020202020204" pitchFamily="34" charset="0"/>
                <a:cs typeface="Arial" panose="020B0604020202020204" pitchFamily="34" charset="0"/>
              </a:rPr>
              <a:t>Trillion</a:t>
            </a:r>
          </a:p>
        </p:txBody>
      </p:sp>
      <p:sp>
        <p:nvSpPr>
          <p:cNvPr id="7" name="TextBox 6"/>
          <p:cNvSpPr txBox="1"/>
          <p:nvPr/>
        </p:nvSpPr>
        <p:spPr>
          <a:xfrm>
            <a:off x="573447" y="5778990"/>
            <a:ext cx="10402207" cy="1323632"/>
          </a:xfrm>
          <a:prstGeom prst="rect">
            <a:avLst/>
          </a:prstGeom>
          <a:noFill/>
        </p:spPr>
        <p:txBody>
          <a:bodyPr wrap="none" rtlCol="0">
            <a:spAutoFit/>
          </a:bodyPr>
          <a:lstStyle/>
          <a:p>
            <a:r>
              <a:rPr lang="en-US" sz="1867" dirty="0"/>
              <a:t>IBM. (n.d.). “Extracting business value from the 4 V's of big data,” retrieved October 1, 2018 from</a:t>
            </a:r>
          </a:p>
          <a:p>
            <a:r>
              <a:rPr lang="en-US" sz="1867" dirty="0">
                <a:hlinkClick r:id="rId4"/>
              </a:rPr>
              <a:t>https://www.ibmbigdatahub.com/infographic/extracting-business-value-4-vs-big-data</a:t>
            </a:r>
            <a:r>
              <a:rPr lang="en-US" sz="1867" dirty="0"/>
              <a:t> </a:t>
            </a:r>
          </a:p>
          <a:p>
            <a:endParaRPr lang="en-US" sz="1867" dirty="0"/>
          </a:p>
          <a:p>
            <a:endParaRPr lang="en-US" sz="2400" dirty="0"/>
          </a:p>
        </p:txBody>
      </p:sp>
    </p:spTree>
    <p:extLst>
      <p:ext uri="{BB962C8B-B14F-4D97-AF65-F5344CB8AC3E}">
        <p14:creationId xmlns:p14="http://schemas.microsoft.com/office/powerpoint/2010/main" val="382353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Justifications for Data Governance – Cost (3)</a:t>
            </a:r>
            <a:endParaRPr lang="en-US" sz="4000" dirty="0"/>
          </a:p>
        </p:txBody>
      </p:sp>
      <p:sp>
        <p:nvSpPr>
          <p:cNvPr id="3" name="Text Placeholder 2"/>
          <p:cNvSpPr>
            <a:spLocks noGrp="1"/>
          </p:cNvSpPr>
          <p:nvPr>
            <p:ph idx="1"/>
          </p:nvPr>
        </p:nvSpPr>
        <p:spPr>
          <a:xfrm>
            <a:off x="838200" y="1825624"/>
            <a:ext cx="10515600" cy="4772883"/>
          </a:xfrm>
        </p:spPr>
        <p:txBody>
          <a:bodyPr>
            <a:normAutofit/>
          </a:bodyPr>
          <a:lstStyle/>
          <a:p>
            <a:r>
              <a:rPr lang="en-US" sz="3733" dirty="0"/>
              <a:t>The average financial impact of poor data quality on businesses is $9.7 million per year. Opportunity costs, loss of reputation and low confidence in data may push these costs higher.</a:t>
            </a:r>
          </a:p>
          <a:p>
            <a:endParaRPr lang="en-US" dirty="0"/>
          </a:p>
          <a:p>
            <a:endParaRPr lang="en-US" dirty="0" smtClean="0"/>
          </a:p>
          <a:p>
            <a:endParaRPr lang="en-US" dirty="0" smtClean="0"/>
          </a:p>
          <a:p>
            <a:r>
              <a:rPr lang="en-US" sz="1800" dirty="0"/>
              <a:t>Forbes (2017). “Poor-quality data imposes costs and risks on businesses,” retrieved October 22, 2018 from </a:t>
            </a:r>
            <a:r>
              <a:rPr lang="en-US" sz="1800" dirty="0">
                <a:hlinkClick r:id="rId3"/>
              </a:rPr>
              <a:t>https://www.forbes.com/sites/forbespr/2017/05/31/poor-quality-data-imposes-costs-and-risks-on-businesses-says-new-forbes-insights-report</a:t>
            </a:r>
            <a:r>
              <a:rPr lang="en-US" sz="1800" dirty="0"/>
              <a:t> </a:t>
            </a:r>
          </a:p>
        </p:txBody>
      </p:sp>
    </p:spTree>
    <p:extLst>
      <p:ext uri="{BB962C8B-B14F-4D97-AF65-F5344CB8AC3E}">
        <p14:creationId xmlns:p14="http://schemas.microsoft.com/office/powerpoint/2010/main" val="378560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89508" cy="1325563"/>
          </a:xfrm>
        </p:spPr>
        <p:txBody>
          <a:bodyPr/>
          <a:lstStyle/>
          <a:p>
            <a:r>
              <a:rPr lang="en-US" dirty="0" smtClean="0"/>
              <a:t>Justifications for Data Governance - Risks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71220296"/>
              </p:ext>
            </p:extLst>
          </p:nvPr>
        </p:nvGraphicFramePr>
        <p:xfrm>
          <a:off x="914164" y="1477735"/>
          <a:ext cx="10398810" cy="4365040"/>
        </p:xfrm>
        <a:graphic>
          <a:graphicData uri="http://schemas.openxmlformats.org/drawingml/2006/table">
            <a:tbl>
              <a:tblPr>
                <a:tableStyleId>{2D5ABB26-0587-4C30-8999-92F81FD0307C}</a:tableStyleId>
              </a:tblPr>
              <a:tblGrid>
                <a:gridCol w="1147648">
                  <a:extLst>
                    <a:ext uri="{9D8B030D-6E8A-4147-A177-3AD203B41FA5}">
                      <a16:colId xmlns:a16="http://schemas.microsoft.com/office/drawing/2014/main" val="4132391539"/>
                    </a:ext>
                  </a:extLst>
                </a:gridCol>
                <a:gridCol w="2785145">
                  <a:extLst>
                    <a:ext uri="{9D8B030D-6E8A-4147-A177-3AD203B41FA5}">
                      <a16:colId xmlns:a16="http://schemas.microsoft.com/office/drawing/2014/main" val="3033595070"/>
                    </a:ext>
                  </a:extLst>
                </a:gridCol>
                <a:gridCol w="2155339">
                  <a:extLst>
                    <a:ext uri="{9D8B030D-6E8A-4147-A177-3AD203B41FA5}">
                      <a16:colId xmlns:a16="http://schemas.microsoft.com/office/drawing/2014/main" val="1205526198"/>
                    </a:ext>
                  </a:extLst>
                </a:gridCol>
                <a:gridCol w="2155339">
                  <a:extLst>
                    <a:ext uri="{9D8B030D-6E8A-4147-A177-3AD203B41FA5}">
                      <a16:colId xmlns:a16="http://schemas.microsoft.com/office/drawing/2014/main" val="3648450327"/>
                    </a:ext>
                  </a:extLst>
                </a:gridCol>
                <a:gridCol w="2155339">
                  <a:extLst>
                    <a:ext uri="{9D8B030D-6E8A-4147-A177-3AD203B41FA5}">
                      <a16:colId xmlns:a16="http://schemas.microsoft.com/office/drawing/2014/main" val="905963658"/>
                    </a:ext>
                  </a:extLst>
                </a:gridCol>
              </a:tblGrid>
              <a:tr h="452599">
                <a:tc gridSpan="5">
                  <a:txBody>
                    <a:bodyPr/>
                    <a:lstStyle/>
                    <a:p>
                      <a:pPr algn="l" fontAlgn="b"/>
                      <a:r>
                        <a:rPr lang="en-US" sz="2100" b="1" u="none" strike="noStrike" dirty="0">
                          <a:effectLst/>
                          <a:latin typeface="Arial" panose="020B0604020202020204" pitchFamily="34" charset="0"/>
                          <a:cs typeface="Arial" panose="020B0604020202020204" pitchFamily="34" charset="0"/>
                        </a:rPr>
                        <a:t>Fines Imposed by Federal Student Aid</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5298455"/>
                  </a:ext>
                </a:extLst>
              </a:tr>
              <a:tr h="152385">
                <a:tc>
                  <a:txBody>
                    <a:bodyPr/>
                    <a:lstStyle/>
                    <a:p>
                      <a:pPr algn="l" fontAlgn="b"/>
                      <a:endParaRPr lang="en-US" sz="5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675886"/>
                  </a:ext>
                </a:extLst>
              </a:tr>
              <a:tr h="417784">
                <a:tc>
                  <a:txBody>
                    <a:bodyPr/>
                    <a:lstStyle/>
                    <a:p>
                      <a:pPr algn="ctr" fontAlgn="b"/>
                      <a:r>
                        <a:rPr lang="en-US" sz="1500" u="none" strike="noStrike" dirty="0">
                          <a:effectLst/>
                          <a:latin typeface="Arial" panose="020B0604020202020204" pitchFamily="34" charset="0"/>
                          <a:cs typeface="Arial" panose="020B0604020202020204" pitchFamily="34" charset="0"/>
                        </a:rPr>
                        <a:t>Fiscal Year</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latin typeface="Arial" panose="020B0604020202020204" pitchFamily="34" charset="0"/>
                          <a:cs typeface="Arial" panose="020B0604020202020204" pitchFamily="34" charset="0"/>
                        </a:rPr>
                        <a:t>Clery/Part 86 Imposed Fines</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latin typeface="Arial" panose="020B0604020202020204" pitchFamily="34" charset="0"/>
                          <a:cs typeface="Arial" panose="020B0604020202020204" pitchFamily="34" charset="0"/>
                        </a:rPr>
                        <a:t>IPEDS Imposed Fines</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latin typeface="Arial" panose="020B0604020202020204" pitchFamily="34" charset="0"/>
                          <a:cs typeface="Arial" panose="020B0604020202020204" pitchFamily="34" charset="0"/>
                        </a:rPr>
                        <a:t>Other Imposed Fines</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latin typeface="Arial" panose="020B0604020202020204" pitchFamily="34" charset="0"/>
                          <a:cs typeface="Arial" panose="020B0604020202020204" pitchFamily="34" charset="0"/>
                        </a:rPr>
                        <a:t>Total Imposed Fines</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255006"/>
                  </a:ext>
                </a:extLst>
              </a:tr>
              <a:tr h="417784">
                <a:tc>
                  <a:txBody>
                    <a:bodyPr/>
                    <a:lstStyle/>
                    <a:p>
                      <a:pPr algn="ctr" fontAlgn="b"/>
                      <a:r>
                        <a:rPr lang="en-US" sz="1900" u="none" strike="noStrike" dirty="0">
                          <a:effectLst/>
                          <a:latin typeface="Arial" panose="020B0604020202020204" pitchFamily="34" charset="0"/>
                          <a:cs typeface="Arial" panose="020B0604020202020204" pitchFamily="34" charset="0"/>
                        </a:rPr>
                        <a:t>2010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tcPr>
                </a:tc>
                <a:tc>
                  <a:txBody>
                    <a:bodyPr/>
                    <a:lstStyle/>
                    <a:p>
                      <a:pPr algn="r" fontAlgn="b"/>
                      <a:r>
                        <a:rPr lang="en-US" sz="1900" u="none" strike="noStrike" dirty="0">
                          <a:effectLst/>
                          <a:latin typeface="Arial" panose="020B0604020202020204" pitchFamily="34" charset="0"/>
                          <a:cs typeface="Arial" panose="020B0604020202020204" pitchFamily="34" charset="0"/>
                        </a:rPr>
                        <a:t>$42,000 </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tcPr>
                </a:tc>
                <a:tc>
                  <a:txBody>
                    <a:bodyPr/>
                    <a:lstStyle/>
                    <a:p>
                      <a:pPr algn="r" fontAlgn="b"/>
                      <a:r>
                        <a:rPr lang="en-US" sz="1900" u="none" strike="noStrike" dirty="0">
                          <a:effectLst/>
                          <a:latin typeface="Arial" panose="020B0604020202020204" pitchFamily="34" charset="0"/>
                          <a:cs typeface="Arial" panose="020B0604020202020204" pitchFamily="34" charset="0"/>
                        </a:rPr>
                        <a:t>$225,000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tcPr>
                </a:tc>
                <a:tc>
                  <a:txBody>
                    <a:bodyPr/>
                    <a:lstStyle/>
                    <a:p>
                      <a:pPr algn="r" fontAlgn="b"/>
                      <a:r>
                        <a:rPr lang="en-US" sz="1900" u="none" strike="noStrike" dirty="0">
                          <a:effectLst/>
                          <a:latin typeface="Arial" panose="020B0604020202020204" pitchFamily="34" charset="0"/>
                          <a:cs typeface="Arial" panose="020B0604020202020204" pitchFamily="34" charset="0"/>
                        </a:rPr>
                        <a:t>$48,653,500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tcPr>
                </a:tc>
                <a:tc>
                  <a:txBody>
                    <a:bodyPr/>
                    <a:lstStyle/>
                    <a:p>
                      <a:pPr algn="r" fontAlgn="b"/>
                      <a:r>
                        <a:rPr lang="en-US" sz="1900" u="none" strike="noStrike" dirty="0">
                          <a:effectLst/>
                          <a:latin typeface="Arial" panose="020B0604020202020204" pitchFamily="34" charset="0"/>
                          <a:cs typeface="Arial" panose="020B0604020202020204" pitchFamily="34" charset="0"/>
                        </a:rPr>
                        <a:t>$48,920,500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0110075"/>
                  </a:ext>
                </a:extLst>
              </a:tr>
              <a:tr h="417784">
                <a:tc>
                  <a:txBody>
                    <a:bodyPr/>
                    <a:lstStyle/>
                    <a:p>
                      <a:pPr algn="ctr" fontAlgn="b"/>
                      <a:r>
                        <a:rPr lang="en-US" sz="1900" u="none" strike="noStrike" dirty="0">
                          <a:effectLst/>
                          <a:latin typeface="Arial" panose="020B0604020202020204" pitchFamily="34" charset="0"/>
                          <a:cs typeface="Arial" panose="020B0604020202020204" pitchFamily="34" charset="0"/>
                        </a:rPr>
                        <a:t>2011</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$195,000 </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$144,500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$4,868,500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$5,208,000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extLst>
                  <a:ext uri="{0D108BD9-81ED-4DB2-BD59-A6C34878D82A}">
                    <a16:rowId xmlns:a16="http://schemas.microsoft.com/office/drawing/2014/main" val="3861732194"/>
                  </a:ext>
                </a:extLst>
              </a:tr>
              <a:tr h="417784">
                <a:tc>
                  <a:txBody>
                    <a:bodyPr/>
                    <a:lstStyle/>
                    <a:p>
                      <a:pPr algn="ctr" fontAlgn="b"/>
                      <a:r>
                        <a:rPr lang="en-US" sz="1900" u="none" strike="noStrike" dirty="0">
                          <a:effectLst/>
                          <a:latin typeface="Arial" panose="020B0604020202020204" pitchFamily="34" charset="0"/>
                          <a:cs typeface="Arial" panose="020B0604020202020204" pitchFamily="34" charset="0"/>
                        </a:rPr>
                        <a:t>2012</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$212,500 </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$158,500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$624,000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$995,000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extLst>
                  <a:ext uri="{0D108BD9-81ED-4DB2-BD59-A6C34878D82A}">
                    <a16:rowId xmlns:a16="http://schemas.microsoft.com/office/drawing/2014/main" val="3945573808"/>
                  </a:ext>
                </a:extLst>
              </a:tr>
              <a:tr h="417784">
                <a:tc>
                  <a:txBody>
                    <a:bodyPr/>
                    <a:lstStyle/>
                    <a:p>
                      <a:pPr algn="ctr" fontAlgn="b"/>
                      <a:r>
                        <a:rPr lang="en-US" sz="1900" u="none" strike="noStrike" dirty="0">
                          <a:effectLst/>
                          <a:latin typeface="Arial" panose="020B0604020202020204" pitchFamily="34" charset="0"/>
                          <a:cs typeface="Arial" panose="020B0604020202020204" pitchFamily="34" charset="0"/>
                        </a:rPr>
                        <a:t>2013</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$812,000 </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$56,000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$5,204,137</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$6,072,137</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extLst>
                  <a:ext uri="{0D108BD9-81ED-4DB2-BD59-A6C34878D82A}">
                    <a16:rowId xmlns:a16="http://schemas.microsoft.com/office/drawing/2014/main" val="2563387032"/>
                  </a:ext>
                </a:extLst>
              </a:tr>
              <a:tr h="417784">
                <a:tc>
                  <a:txBody>
                    <a:bodyPr/>
                    <a:lstStyle/>
                    <a:p>
                      <a:pPr algn="ctr" fontAlgn="b"/>
                      <a:r>
                        <a:rPr lang="en-US" sz="1900" u="none" strike="noStrike" dirty="0">
                          <a:effectLst/>
                          <a:latin typeface="Arial" panose="020B0604020202020204" pitchFamily="34" charset="0"/>
                          <a:cs typeface="Arial" panose="020B0604020202020204" pitchFamily="34" charset="0"/>
                        </a:rPr>
                        <a:t>2014</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$438,000 </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$111,250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$6,750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$556,000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extLst>
                  <a:ext uri="{0D108BD9-81ED-4DB2-BD59-A6C34878D82A}">
                    <a16:rowId xmlns:a16="http://schemas.microsoft.com/office/drawing/2014/main" val="1664907516"/>
                  </a:ext>
                </a:extLst>
              </a:tr>
              <a:tr h="417784">
                <a:tc>
                  <a:txBody>
                    <a:bodyPr/>
                    <a:lstStyle/>
                    <a:p>
                      <a:pPr algn="ctr" fontAlgn="b"/>
                      <a:r>
                        <a:rPr lang="en-US" sz="1900" u="none" strike="noStrike" dirty="0">
                          <a:effectLst/>
                          <a:latin typeface="Arial" panose="020B0604020202020204" pitchFamily="34" charset="0"/>
                          <a:cs typeface="Arial" panose="020B0604020202020204" pitchFamily="34" charset="0"/>
                        </a:rPr>
                        <a:t>2015</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$500,000 </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$39,250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$14,130,000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$14,669,250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extLst>
                  <a:ext uri="{0D108BD9-81ED-4DB2-BD59-A6C34878D82A}">
                    <a16:rowId xmlns:a16="http://schemas.microsoft.com/office/drawing/2014/main" val="3010339580"/>
                  </a:ext>
                </a:extLst>
              </a:tr>
              <a:tr h="417784">
                <a:tc>
                  <a:txBody>
                    <a:bodyPr/>
                    <a:lstStyle/>
                    <a:p>
                      <a:pPr algn="ctr" fontAlgn="b"/>
                      <a:r>
                        <a:rPr lang="en-US" sz="1900" u="none" strike="noStrike" dirty="0">
                          <a:effectLst/>
                          <a:latin typeface="Arial" panose="020B0604020202020204" pitchFamily="34" charset="0"/>
                          <a:cs typeface="Arial" panose="020B0604020202020204" pitchFamily="34" charset="0"/>
                        </a:rPr>
                        <a:t>2016</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$307,500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$57,000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$79,462,500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$79,827,000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extLst>
                  <a:ext uri="{0D108BD9-81ED-4DB2-BD59-A6C34878D82A}">
                    <a16:rowId xmlns:a16="http://schemas.microsoft.com/office/drawing/2014/main" val="1382764141"/>
                  </a:ext>
                </a:extLst>
              </a:tr>
              <a:tr h="417784">
                <a:tc>
                  <a:txBody>
                    <a:bodyPr/>
                    <a:lstStyle/>
                    <a:p>
                      <a:pPr algn="ctr" fontAlgn="b"/>
                      <a:r>
                        <a:rPr lang="en-US" sz="1900" u="none" strike="noStrike" dirty="0">
                          <a:effectLst/>
                          <a:latin typeface="Arial" panose="020B0604020202020204" pitchFamily="34" charset="0"/>
                          <a:cs typeface="Arial" panose="020B0604020202020204" pitchFamily="34" charset="0"/>
                        </a:rPr>
                        <a:t>2017</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$2,542,500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$1,500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$382,500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tc>
                  <a:txBody>
                    <a:bodyPr/>
                    <a:lstStyle/>
                    <a:p>
                      <a:pPr algn="r" fontAlgn="b"/>
                      <a:r>
                        <a:rPr lang="en-US" sz="1900" u="none" strike="noStrike" dirty="0">
                          <a:effectLst/>
                          <a:latin typeface="Arial" panose="020B0604020202020204" pitchFamily="34" charset="0"/>
                          <a:cs typeface="Arial" panose="020B0604020202020204" pitchFamily="34" charset="0"/>
                        </a:rPr>
                        <a:t>$2,926,500</a:t>
                      </a:r>
                      <a:endParaRPr lang="en-US" sz="1900" b="0" i="0" u="none" strike="noStrike" dirty="0">
                        <a:solidFill>
                          <a:srgbClr val="000000"/>
                        </a:solidFill>
                        <a:effectLst/>
                        <a:latin typeface="Arial" panose="020B0604020202020204" pitchFamily="34" charset="0"/>
                        <a:cs typeface="Arial" panose="020B0604020202020204" pitchFamily="34" charset="0"/>
                      </a:endParaRPr>
                    </a:p>
                  </a:txBody>
                  <a:tcPr marL="10160" marR="10160" marT="10160" marB="0" anchor="b"/>
                </a:tc>
                <a:extLst>
                  <a:ext uri="{0D108BD9-81ED-4DB2-BD59-A6C34878D82A}">
                    <a16:rowId xmlns:a16="http://schemas.microsoft.com/office/drawing/2014/main" val="2132207692"/>
                  </a:ext>
                </a:extLst>
              </a:tr>
            </a:tbl>
          </a:graphicData>
        </a:graphic>
      </p:graphicFrame>
      <p:sp>
        <p:nvSpPr>
          <p:cNvPr id="3" name="TextBox 2"/>
          <p:cNvSpPr txBox="1"/>
          <p:nvPr/>
        </p:nvSpPr>
        <p:spPr>
          <a:xfrm>
            <a:off x="820895" y="6161163"/>
            <a:ext cx="5412059" cy="318100"/>
          </a:xfrm>
          <a:prstGeom prst="rect">
            <a:avLst/>
          </a:prstGeom>
          <a:noFill/>
        </p:spPr>
        <p:txBody>
          <a:bodyPr wrap="none" rtlCol="0">
            <a:spAutoFit/>
          </a:bodyPr>
          <a:lstStyle/>
          <a:p>
            <a:pPr algn="ctr" fontAlgn="b"/>
            <a:r>
              <a:rPr lang="en-US" sz="1467" dirty="0">
                <a:latin typeface="Arial" panose="020B0604020202020204" pitchFamily="34" charset="0"/>
                <a:cs typeface="Arial" panose="020B0604020202020204" pitchFamily="34" charset="0"/>
              </a:rPr>
              <a:t>Source: Postsecondary Education Participants System (PEPS)</a:t>
            </a:r>
            <a:endParaRPr lang="en-US" sz="1467"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73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 an Asset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985697"/>
              </p:ext>
            </p:extLst>
          </p:nvPr>
        </p:nvGraphicFramePr>
        <p:xfrm>
          <a:off x="838200" y="1445741"/>
          <a:ext cx="10515600" cy="473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87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Diagram 3"/>
          <p:cNvGraphicFramePr/>
          <p:nvPr>
            <p:extLst>
              <p:ext uri="{D42A27DB-BD31-4B8C-83A1-F6EECF244321}">
                <p14:modId xmlns:p14="http://schemas.microsoft.com/office/powerpoint/2010/main" val="2653951740"/>
              </p:ext>
            </p:extLst>
          </p:nvPr>
        </p:nvGraphicFramePr>
        <p:xfrm>
          <a:off x="585801" y="1490201"/>
          <a:ext cx="10438191" cy="4909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2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 an Asset for Universities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4196517"/>
              </p:ext>
            </p:extLst>
          </p:nvPr>
        </p:nvGraphicFramePr>
        <p:xfrm>
          <a:off x="958847" y="1508576"/>
          <a:ext cx="10545294" cy="4719229"/>
        </p:xfrm>
        <a:graphic>
          <a:graphicData uri="http://schemas.openxmlformats.org/drawingml/2006/table">
            <a:tbl>
              <a:tblPr firstRow="1" bandRow="1">
                <a:tableStyleId>{B301B821-A1FF-4177-AEE7-76D212191A09}</a:tableStyleId>
              </a:tblPr>
              <a:tblGrid>
                <a:gridCol w="4749975">
                  <a:extLst>
                    <a:ext uri="{9D8B030D-6E8A-4147-A177-3AD203B41FA5}">
                      <a16:colId xmlns:a16="http://schemas.microsoft.com/office/drawing/2014/main" val="3745209905"/>
                    </a:ext>
                  </a:extLst>
                </a:gridCol>
                <a:gridCol w="5795319">
                  <a:extLst>
                    <a:ext uri="{9D8B030D-6E8A-4147-A177-3AD203B41FA5}">
                      <a16:colId xmlns:a16="http://schemas.microsoft.com/office/drawing/2014/main" val="3172986646"/>
                    </a:ext>
                  </a:extLst>
                </a:gridCol>
              </a:tblGrid>
              <a:tr h="681849">
                <a:tc>
                  <a:txBody>
                    <a:bodyPr/>
                    <a:lstStyle/>
                    <a:p>
                      <a:r>
                        <a:rPr lang="en-US" sz="2400" dirty="0" smtClean="0"/>
                        <a:t>Generic Example</a:t>
                      </a:r>
                      <a:endParaRPr lang="en-US" sz="2400" dirty="0">
                        <a:latin typeface="Arial" panose="020B0604020202020204" pitchFamily="34" charset="0"/>
                        <a:cs typeface="Arial" panose="020B0604020202020204" pitchFamily="34" charset="0"/>
                      </a:endParaRPr>
                    </a:p>
                  </a:txBody>
                  <a:tcPr marL="121920" marR="121920" marT="60960" marB="60960"/>
                </a:tc>
                <a:tc>
                  <a:txBody>
                    <a:bodyPr/>
                    <a:lstStyle/>
                    <a:p>
                      <a:r>
                        <a:rPr lang="en-US" sz="2400" dirty="0" smtClean="0"/>
                        <a:t>At</a:t>
                      </a:r>
                      <a:r>
                        <a:rPr lang="en-US" sz="2400" baseline="0" dirty="0" smtClean="0"/>
                        <a:t> Colleges &amp; Universities</a:t>
                      </a:r>
                      <a:endParaRPr lang="en-US" sz="2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909760640"/>
                  </a:ext>
                </a:extLst>
              </a:tr>
              <a:tr h="40373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smtClean="0"/>
                        <a:t>Web sites grant access in exchange for personal data (email address, etc.).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smtClean="0"/>
                        <a:t>These data have value and can be leveraged or even sold.</a:t>
                      </a:r>
                    </a:p>
                    <a:p>
                      <a:endParaRPr lang="en-US" sz="2400" dirty="0">
                        <a:latin typeface="Arial" panose="020B0604020202020204" pitchFamily="34" charset="0"/>
                        <a:cs typeface="Arial" panose="020B0604020202020204" pitchFamily="34" charset="0"/>
                      </a:endParaRPr>
                    </a:p>
                  </a:txBody>
                  <a:tcPr marL="121920" marR="121920" marT="60960" marB="60960"/>
                </a:tc>
                <a:tc>
                  <a:txBody>
                    <a:bodyPr/>
                    <a:lstStyle/>
                    <a:p>
                      <a:r>
                        <a:rPr lang="en-US" sz="2400" dirty="0" smtClean="0"/>
                        <a:t>Data are purchased </a:t>
                      </a:r>
                    </a:p>
                    <a:p>
                      <a:pPr lvl="1"/>
                      <a:r>
                        <a:rPr lang="en-US" sz="2400" dirty="0" smtClean="0"/>
                        <a:t>Names of prospective students</a:t>
                      </a:r>
                    </a:p>
                    <a:p>
                      <a:pPr lvl="1"/>
                      <a:r>
                        <a:rPr lang="en-US" sz="2400" dirty="0" smtClean="0"/>
                        <a:t>Library databases</a:t>
                      </a:r>
                    </a:p>
                    <a:p>
                      <a:pPr lvl="1"/>
                      <a:r>
                        <a:rPr lang="en-US" sz="2400" dirty="0" smtClean="0"/>
                        <a:t>Various datasets (U.S. News, Academic Analytics, etc.)</a:t>
                      </a:r>
                    </a:p>
                    <a:p>
                      <a:r>
                        <a:rPr lang="en-US" sz="2400" dirty="0" smtClean="0"/>
                        <a:t>Data are sold</a:t>
                      </a:r>
                    </a:p>
                    <a:p>
                      <a:pPr lvl="1"/>
                      <a:r>
                        <a:rPr lang="en-US" sz="2400" dirty="0" smtClean="0"/>
                        <a:t>To vendors for discounts or services</a:t>
                      </a:r>
                    </a:p>
                    <a:p>
                      <a:r>
                        <a:rPr lang="en-US" sz="2400" dirty="0" smtClean="0"/>
                        <a:t>Lost data carry costs</a:t>
                      </a:r>
                    </a:p>
                    <a:p>
                      <a:pPr lvl="1"/>
                      <a:r>
                        <a:rPr lang="en-US" sz="2400" dirty="0" smtClean="0"/>
                        <a:t>Data breaches</a:t>
                      </a:r>
                    </a:p>
                  </a:txBody>
                  <a:tcPr marL="121920" marR="121920" marT="60960" marB="60960"/>
                </a:tc>
                <a:extLst>
                  <a:ext uri="{0D108BD9-81ED-4DB2-BD59-A6C34878D82A}">
                    <a16:rowId xmlns:a16="http://schemas.microsoft.com/office/drawing/2014/main" val="1861317626"/>
                  </a:ext>
                </a:extLst>
              </a:tr>
            </a:tbl>
          </a:graphicData>
        </a:graphic>
      </p:graphicFrame>
    </p:spTree>
    <p:extLst>
      <p:ext uri="{BB962C8B-B14F-4D97-AF65-F5344CB8AC3E}">
        <p14:creationId xmlns:p14="http://schemas.microsoft.com/office/powerpoint/2010/main" val="275126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owns the data?</a:t>
            </a:r>
            <a:endParaRPr lang="en-US" dirty="0"/>
          </a:p>
        </p:txBody>
      </p:sp>
      <p:sp>
        <p:nvSpPr>
          <p:cNvPr id="3" name="Text Placeholder 2"/>
          <p:cNvSpPr>
            <a:spLocks noGrp="1"/>
          </p:cNvSpPr>
          <p:nvPr>
            <p:ph idx="1"/>
          </p:nvPr>
        </p:nvSpPr>
        <p:spPr/>
        <p:txBody>
          <a:bodyPr>
            <a:normAutofit/>
          </a:bodyPr>
          <a:lstStyle/>
          <a:p>
            <a:r>
              <a:rPr lang="en-US" sz="3200" dirty="0" smtClean="0"/>
              <a:t>Consider carefully use of the word “ownership” with data</a:t>
            </a:r>
          </a:p>
          <a:p>
            <a:pPr lvl="1"/>
            <a:r>
              <a:rPr lang="en-US" sz="2800" dirty="0" smtClean="0"/>
              <a:t>Often represents assignment of responsibility</a:t>
            </a:r>
          </a:p>
          <a:p>
            <a:pPr lvl="1"/>
            <a:r>
              <a:rPr lang="en-US" sz="2800" dirty="0" smtClean="0"/>
              <a:t>Connotes individual control and property vs. caretaking of shared resource</a:t>
            </a:r>
          </a:p>
          <a:p>
            <a:pPr lvl="1"/>
            <a:endParaRPr lang="en-US" sz="2800" dirty="0"/>
          </a:p>
          <a:p>
            <a:r>
              <a:rPr lang="en-US" sz="3200" dirty="0" smtClean="0"/>
              <a:t>Institutions own the data</a:t>
            </a:r>
          </a:p>
          <a:p>
            <a:endParaRPr lang="en-US" sz="3200" dirty="0"/>
          </a:p>
          <a:p>
            <a:r>
              <a:rPr lang="en-US" sz="3200" dirty="0" smtClean="0"/>
              <a:t>Individuals provide stewardship</a:t>
            </a:r>
            <a:endParaRPr lang="en-US" sz="3200" dirty="0"/>
          </a:p>
        </p:txBody>
      </p:sp>
    </p:spTree>
    <p:extLst>
      <p:ext uri="{BB962C8B-B14F-4D97-AF65-F5344CB8AC3E}">
        <p14:creationId xmlns:p14="http://schemas.microsoft.com/office/powerpoint/2010/main" val="25049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 </a:t>
            </a:r>
            <a:r>
              <a:rPr lang="en-US" dirty="0"/>
              <a:t>Why do we need data governance?</a:t>
            </a:r>
          </a:p>
        </p:txBody>
      </p:sp>
      <p:sp>
        <p:nvSpPr>
          <p:cNvPr id="3" name="Text Placeholder 2"/>
          <p:cNvSpPr>
            <a:spLocks noGrp="1"/>
          </p:cNvSpPr>
          <p:nvPr>
            <p:ph idx="1"/>
          </p:nvPr>
        </p:nvSpPr>
        <p:spPr>
          <a:xfrm>
            <a:off x="838200" y="1988184"/>
            <a:ext cx="10515600" cy="4666615"/>
          </a:xfrm>
        </p:spPr>
        <p:txBody>
          <a:bodyPr>
            <a:noAutofit/>
          </a:bodyPr>
          <a:lstStyle/>
          <a:p>
            <a:r>
              <a:rPr lang="en-US" dirty="0" smtClean="0"/>
              <a:t>Identify institution-specific examples that help make the case for data governance</a:t>
            </a:r>
          </a:p>
          <a:p>
            <a:endParaRPr lang="en-US" dirty="0" smtClean="0"/>
          </a:p>
          <a:p>
            <a:pPr lvl="1"/>
            <a:r>
              <a:rPr lang="en-US" sz="2800" dirty="0" smtClean="0"/>
              <a:t>Value – what could you do that you can’t do now? </a:t>
            </a:r>
            <a:br>
              <a:rPr lang="en-US" sz="2800" dirty="0" smtClean="0"/>
            </a:br>
            <a:endParaRPr lang="en-US" sz="2800" dirty="0" smtClean="0"/>
          </a:p>
          <a:p>
            <a:pPr lvl="1"/>
            <a:r>
              <a:rPr lang="en-US" sz="2800" dirty="0" smtClean="0"/>
              <a:t>Costs – what costs are you incurring because data are not well governed?</a:t>
            </a:r>
            <a:br>
              <a:rPr lang="en-US" sz="2800" dirty="0" smtClean="0"/>
            </a:br>
            <a:endParaRPr lang="en-US" sz="2800" dirty="0" smtClean="0"/>
          </a:p>
          <a:p>
            <a:pPr lvl="1"/>
            <a:r>
              <a:rPr lang="en-US" sz="2800" dirty="0" smtClean="0"/>
              <a:t>Risks – what risks are you taking because data are not well governed? </a:t>
            </a:r>
            <a:endParaRPr lang="en-US" sz="2800" dirty="0"/>
          </a:p>
        </p:txBody>
      </p:sp>
    </p:spTree>
    <p:extLst>
      <p:ext uri="{BB962C8B-B14F-4D97-AF65-F5344CB8AC3E}">
        <p14:creationId xmlns:p14="http://schemas.microsoft.com/office/powerpoint/2010/main" val="179511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Features of Data Governance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94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of data governance systems</a:t>
            </a:r>
            <a:endParaRPr lang="en-US" dirty="0"/>
          </a:p>
        </p:txBody>
      </p:sp>
      <p:graphicFrame>
        <p:nvGraphicFramePr>
          <p:cNvPr id="4" name="Diagram 3"/>
          <p:cNvGraphicFramePr/>
          <p:nvPr>
            <p:extLst>
              <p:ext uri="{D42A27DB-BD31-4B8C-83A1-F6EECF244321}">
                <p14:modId xmlns:p14="http://schemas.microsoft.com/office/powerpoint/2010/main" val="2629862893"/>
              </p:ext>
            </p:extLst>
          </p:nvPr>
        </p:nvGraphicFramePr>
        <p:xfrm>
          <a:off x="838200" y="1525141"/>
          <a:ext cx="10657045" cy="464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90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and values</a:t>
            </a:r>
            <a:endParaRPr lang="en-US" dirty="0"/>
          </a:p>
        </p:txBody>
      </p:sp>
      <p:graphicFrame>
        <p:nvGraphicFramePr>
          <p:cNvPr id="8" name="Diagram 7"/>
          <p:cNvGraphicFramePr/>
          <p:nvPr>
            <p:extLst>
              <p:ext uri="{D42A27DB-BD31-4B8C-83A1-F6EECF244321}">
                <p14:modId xmlns:p14="http://schemas.microsoft.com/office/powerpoint/2010/main" val="3395840075"/>
              </p:ext>
            </p:extLst>
          </p:nvPr>
        </p:nvGraphicFramePr>
        <p:xfrm>
          <a:off x="914400" y="1468120"/>
          <a:ext cx="10538512" cy="4566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25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Data Governance (Generic)	</a:t>
            </a:r>
            <a:endParaRPr lang="en-US" dirty="0"/>
          </a:p>
        </p:txBody>
      </p:sp>
      <p:graphicFrame>
        <p:nvGraphicFramePr>
          <p:cNvPr id="5" name="Diagram 4"/>
          <p:cNvGraphicFramePr/>
          <p:nvPr>
            <p:extLst>
              <p:ext uri="{D42A27DB-BD31-4B8C-83A1-F6EECF244321}">
                <p14:modId xmlns:p14="http://schemas.microsoft.com/office/powerpoint/2010/main" val="1377636145"/>
              </p:ext>
            </p:extLst>
          </p:nvPr>
        </p:nvGraphicFramePr>
        <p:xfrm>
          <a:off x="945736" y="1219200"/>
          <a:ext cx="10254953" cy="4740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57932" y="6305312"/>
            <a:ext cx="9350508" cy="338554"/>
          </a:xfrm>
          <a:prstGeom prst="rect">
            <a:avLst/>
          </a:prstGeom>
          <a:noFill/>
        </p:spPr>
        <p:txBody>
          <a:bodyPr wrap="none" rtlCol="0">
            <a:spAutoFit/>
          </a:bodyPr>
          <a:lstStyle/>
          <a:p>
            <a:r>
              <a:rPr lang="en-US" sz="1600" dirty="0"/>
              <a:t>Source: Carruthers, C. &amp; Jackson, P. (2018). </a:t>
            </a:r>
            <a:r>
              <a:rPr lang="en-US" sz="1600" i="1" dirty="0"/>
              <a:t>The chief data officer’s playbook</a:t>
            </a:r>
            <a:r>
              <a:rPr lang="en-US" sz="1600" dirty="0"/>
              <a:t>, London: Facet, p. 145</a:t>
            </a:r>
          </a:p>
        </p:txBody>
      </p:sp>
    </p:spTree>
    <p:extLst>
      <p:ext uri="{BB962C8B-B14F-4D97-AF65-F5344CB8AC3E}">
        <p14:creationId xmlns:p14="http://schemas.microsoft.com/office/powerpoint/2010/main" val="416598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Principles and Values – Example</a:t>
            </a:r>
            <a:br>
              <a:rPr lang="en-US" dirty="0" smtClean="0"/>
            </a:br>
            <a:r>
              <a:rPr lang="en-US" dirty="0" smtClean="0"/>
              <a:t>University of Wisconsin - Madison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3074494"/>
              </p:ext>
            </p:extLst>
          </p:nvPr>
        </p:nvGraphicFramePr>
        <p:xfrm>
          <a:off x="1035908" y="1809699"/>
          <a:ext cx="10614712" cy="4361930"/>
        </p:xfrm>
        <a:graphic>
          <a:graphicData uri="http://schemas.openxmlformats.org/drawingml/2006/table">
            <a:tbl>
              <a:tblPr>
                <a:tableStyleId>{5940675A-B579-460E-94D1-54222C63F5DA}</a:tableStyleId>
              </a:tblPr>
              <a:tblGrid>
                <a:gridCol w="2615937">
                  <a:extLst>
                    <a:ext uri="{9D8B030D-6E8A-4147-A177-3AD203B41FA5}">
                      <a16:colId xmlns:a16="http://schemas.microsoft.com/office/drawing/2014/main" val="20000"/>
                    </a:ext>
                  </a:extLst>
                </a:gridCol>
                <a:gridCol w="7998775">
                  <a:extLst>
                    <a:ext uri="{9D8B030D-6E8A-4147-A177-3AD203B41FA5}">
                      <a16:colId xmlns:a16="http://schemas.microsoft.com/office/drawing/2014/main" val="20001"/>
                    </a:ext>
                  </a:extLst>
                </a:gridCol>
              </a:tblGrid>
              <a:tr h="669960">
                <a:tc>
                  <a:txBody>
                    <a:bodyPr/>
                    <a:lstStyle/>
                    <a:p>
                      <a:pPr algn="l" fontAlgn="b"/>
                      <a:r>
                        <a:rPr lang="en-US" sz="1900" u="none" strike="noStrike" dirty="0">
                          <a:solidFill>
                            <a:schemeClr val="bg1"/>
                          </a:solidFill>
                          <a:effectLst/>
                        </a:rPr>
                        <a:t>Accountability</a:t>
                      </a:r>
                      <a:endParaRPr lang="en-US" sz="1900" b="1"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l" fontAlgn="b"/>
                      <a:r>
                        <a:rPr lang="en-US" sz="1600" u="none" strike="noStrike" dirty="0">
                          <a:solidFill>
                            <a:schemeClr val="bg1"/>
                          </a:solidFill>
                          <a:effectLst/>
                        </a:rPr>
                        <a:t>Determining who is responsible for the management of data at UW Madison as well as holding them to our outlined standards.</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42169">
                <a:tc>
                  <a:txBody>
                    <a:bodyPr/>
                    <a:lstStyle/>
                    <a:p>
                      <a:pPr algn="l" fontAlgn="b"/>
                      <a:r>
                        <a:rPr lang="en-US" sz="1900" u="none" strike="noStrike" dirty="0">
                          <a:solidFill>
                            <a:schemeClr val="bg1"/>
                          </a:solidFill>
                          <a:effectLst/>
                        </a:rPr>
                        <a:t>Agility</a:t>
                      </a:r>
                      <a:endParaRPr lang="en-US" sz="1900" b="1"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l" fontAlgn="b"/>
                      <a:r>
                        <a:rPr lang="en-US" sz="1600" u="none" strike="noStrike" dirty="0">
                          <a:solidFill>
                            <a:schemeClr val="bg1"/>
                          </a:solidFill>
                          <a:effectLst/>
                        </a:rPr>
                        <a:t>All of our processes should adapt when necessary</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669960">
                <a:tc>
                  <a:txBody>
                    <a:bodyPr/>
                    <a:lstStyle/>
                    <a:p>
                      <a:pPr algn="l" fontAlgn="b"/>
                      <a:r>
                        <a:rPr lang="en-US" sz="1900" u="none" strike="noStrike" dirty="0">
                          <a:solidFill>
                            <a:schemeClr val="bg1"/>
                          </a:solidFill>
                          <a:effectLst/>
                        </a:rPr>
                        <a:t>Change Management</a:t>
                      </a:r>
                      <a:endParaRPr lang="en-US" sz="1900" b="1"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l" fontAlgn="b"/>
                      <a:r>
                        <a:rPr lang="en-US" sz="1600" u="none" strike="noStrike" dirty="0">
                          <a:solidFill>
                            <a:schemeClr val="bg1"/>
                          </a:solidFill>
                          <a:effectLst/>
                        </a:rPr>
                        <a:t>New processes demand new and changing staff at UW. We’re committed to ensuring smooth transitions and well informed decisions.</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342169">
                <a:tc>
                  <a:txBody>
                    <a:bodyPr/>
                    <a:lstStyle/>
                    <a:p>
                      <a:pPr algn="l" fontAlgn="b"/>
                      <a:r>
                        <a:rPr lang="en-US" sz="1900" u="none" strike="noStrike" dirty="0">
                          <a:solidFill>
                            <a:schemeClr val="bg1"/>
                          </a:solidFill>
                          <a:effectLst/>
                        </a:rPr>
                        <a:t>Consistency</a:t>
                      </a:r>
                      <a:endParaRPr lang="en-US" sz="1900" b="1"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l" fontAlgn="b"/>
                      <a:r>
                        <a:rPr lang="en-US" sz="1600" u="none" strike="noStrike" dirty="0">
                          <a:solidFill>
                            <a:schemeClr val="bg1"/>
                          </a:solidFill>
                          <a:effectLst/>
                        </a:rPr>
                        <a:t>All decisions made will be applied consistently across campus.</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669960">
                <a:tc>
                  <a:txBody>
                    <a:bodyPr/>
                    <a:lstStyle/>
                    <a:p>
                      <a:pPr algn="l" fontAlgn="b"/>
                      <a:r>
                        <a:rPr lang="en-US" sz="1900" u="none" strike="noStrike" dirty="0">
                          <a:solidFill>
                            <a:schemeClr val="bg1"/>
                          </a:solidFill>
                          <a:effectLst/>
                        </a:rPr>
                        <a:t>Metrics Driven</a:t>
                      </a:r>
                      <a:endParaRPr lang="en-US" sz="1900" b="1"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l" fontAlgn="b"/>
                      <a:r>
                        <a:rPr lang="en-US" sz="1600" u="none" strike="noStrike" dirty="0">
                          <a:solidFill>
                            <a:schemeClr val="bg1"/>
                          </a:solidFill>
                          <a:effectLst/>
                        </a:rPr>
                        <a:t>We monitor ourselves against measurable goals on a regular basis and use the results to determine courses of action.</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r h="669960">
                <a:tc>
                  <a:txBody>
                    <a:bodyPr/>
                    <a:lstStyle/>
                    <a:p>
                      <a:pPr algn="l" fontAlgn="b"/>
                      <a:r>
                        <a:rPr lang="en-US" sz="1900" u="none" strike="noStrike" dirty="0">
                          <a:solidFill>
                            <a:schemeClr val="bg1"/>
                          </a:solidFill>
                          <a:effectLst/>
                        </a:rPr>
                        <a:t>Stewardship</a:t>
                      </a:r>
                      <a:endParaRPr lang="en-US" sz="1900" b="1"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l" fontAlgn="b"/>
                      <a:r>
                        <a:rPr lang="en-US" sz="1600" u="none" strike="noStrike" dirty="0">
                          <a:solidFill>
                            <a:schemeClr val="bg1"/>
                          </a:solidFill>
                          <a:effectLst/>
                        </a:rPr>
                        <a:t>Determine formal roles for those in charge of data. This does not mean that everyone on campus is not responsible despite formal roles.</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997752">
                <a:tc>
                  <a:txBody>
                    <a:bodyPr/>
                    <a:lstStyle/>
                    <a:p>
                      <a:pPr algn="l" fontAlgn="b"/>
                      <a:r>
                        <a:rPr lang="en-US" sz="1900" u="none" strike="noStrike" dirty="0">
                          <a:solidFill>
                            <a:schemeClr val="bg1"/>
                          </a:solidFill>
                          <a:effectLst/>
                        </a:rPr>
                        <a:t>Transparency</a:t>
                      </a:r>
                      <a:endParaRPr lang="en-US" sz="1900" b="1"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l" fontAlgn="b"/>
                      <a:r>
                        <a:rPr lang="en-US" sz="1600" u="none" strike="noStrike" dirty="0">
                          <a:solidFill>
                            <a:schemeClr val="bg1"/>
                          </a:solidFill>
                          <a:effectLst/>
                        </a:rPr>
                        <a:t>We will make it clear how and when decisions are made and when processes are created. We also strive to ensure that decisions and processes are audited to support compliance based requirements.</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12479" marR="12479" marT="1247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838200" y="6364758"/>
            <a:ext cx="5016117" cy="318100"/>
          </a:xfrm>
          <a:prstGeom prst="rect">
            <a:avLst/>
          </a:prstGeom>
          <a:noFill/>
        </p:spPr>
        <p:txBody>
          <a:bodyPr wrap="none" rtlCol="0">
            <a:spAutoFit/>
          </a:bodyPr>
          <a:lstStyle/>
          <a:p>
            <a:r>
              <a:rPr lang="en-US" sz="1467" dirty="0">
                <a:latin typeface="Arial" panose="020B0604020202020204" pitchFamily="34" charset="0"/>
                <a:cs typeface="Arial" panose="020B0604020202020204" pitchFamily="34" charset="0"/>
              </a:rPr>
              <a:t>Source: https://data.wisc.edu/data-governance/#principles</a:t>
            </a:r>
          </a:p>
        </p:txBody>
      </p:sp>
    </p:spTree>
    <p:extLst>
      <p:ext uri="{BB962C8B-B14F-4D97-AF65-F5344CB8AC3E}">
        <p14:creationId xmlns:p14="http://schemas.microsoft.com/office/powerpoint/2010/main" val="259193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Principles and Values – Example</a:t>
            </a:r>
            <a:br>
              <a:rPr lang="en-US" dirty="0" smtClean="0"/>
            </a:br>
            <a:r>
              <a:rPr lang="en-US" dirty="0" smtClean="0"/>
              <a:t>Stony Brook University</a:t>
            </a:r>
            <a:endParaRPr lang="en-US" dirty="0"/>
          </a:p>
        </p:txBody>
      </p:sp>
      <p:sp>
        <p:nvSpPr>
          <p:cNvPr id="5" name="TextBox 4"/>
          <p:cNvSpPr txBox="1"/>
          <p:nvPr/>
        </p:nvSpPr>
        <p:spPr>
          <a:xfrm>
            <a:off x="738442" y="6352401"/>
            <a:ext cx="7532062" cy="318100"/>
          </a:xfrm>
          <a:prstGeom prst="rect">
            <a:avLst/>
          </a:prstGeom>
          <a:noFill/>
        </p:spPr>
        <p:txBody>
          <a:bodyPr wrap="none" rtlCol="0">
            <a:spAutoFit/>
          </a:bodyPr>
          <a:lstStyle/>
          <a:p>
            <a:r>
              <a:rPr lang="en-US" sz="1467" dirty="0">
                <a:latin typeface="Arial" panose="020B0604020202020204" pitchFamily="34" charset="0"/>
                <a:cs typeface="Arial" panose="020B0604020202020204" pitchFamily="34" charset="0"/>
              </a:rPr>
              <a:t>Source: https://www.stonybrook.edu/commcms/irpe/about/_files/DataGovFramework.pdf</a:t>
            </a:r>
          </a:p>
        </p:txBody>
      </p:sp>
      <p:graphicFrame>
        <p:nvGraphicFramePr>
          <p:cNvPr id="6" name="Table 5"/>
          <p:cNvGraphicFramePr>
            <a:graphicFrameLocks noGrp="1"/>
          </p:cNvGraphicFramePr>
          <p:nvPr>
            <p:extLst>
              <p:ext uri="{D42A27DB-BD31-4B8C-83A1-F6EECF244321}">
                <p14:modId xmlns:p14="http://schemas.microsoft.com/office/powerpoint/2010/main" val="1467489845"/>
              </p:ext>
            </p:extLst>
          </p:nvPr>
        </p:nvGraphicFramePr>
        <p:xfrm>
          <a:off x="838200" y="1639073"/>
          <a:ext cx="11036643" cy="4576658"/>
        </p:xfrm>
        <a:graphic>
          <a:graphicData uri="http://schemas.openxmlformats.org/drawingml/2006/table">
            <a:tbl>
              <a:tblPr firstRow="1" bandRow="1">
                <a:tableStyleId>{5940675A-B579-460E-94D1-54222C63F5DA}</a:tableStyleId>
              </a:tblPr>
              <a:tblGrid>
                <a:gridCol w="2295525">
                  <a:extLst>
                    <a:ext uri="{9D8B030D-6E8A-4147-A177-3AD203B41FA5}">
                      <a16:colId xmlns:a16="http://schemas.microsoft.com/office/drawing/2014/main" val="20000"/>
                    </a:ext>
                  </a:extLst>
                </a:gridCol>
                <a:gridCol w="568731">
                  <a:extLst>
                    <a:ext uri="{9D8B030D-6E8A-4147-A177-3AD203B41FA5}">
                      <a16:colId xmlns:a16="http://schemas.microsoft.com/office/drawing/2014/main" val="20001"/>
                    </a:ext>
                  </a:extLst>
                </a:gridCol>
                <a:gridCol w="2584008">
                  <a:extLst>
                    <a:ext uri="{9D8B030D-6E8A-4147-A177-3AD203B41FA5}">
                      <a16:colId xmlns:a16="http://schemas.microsoft.com/office/drawing/2014/main" val="20002"/>
                    </a:ext>
                  </a:extLst>
                </a:gridCol>
                <a:gridCol w="692364">
                  <a:extLst>
                    <a:ext uri="{9D8B030D-6E8A-4147-A177-3AD203B41FA5}">
                      <a16:colId xmlns:a16="http://schemas.microsoft.com/office/drawing/2014/main" val="20003"/>
                    </a:ext>
                  </a:extLst>
                </a:gridCol>
                <a:gridCol w="1755642">
                  <a:extLst>
                    <a:ext uri="{9D8B030D-6E8A-4147-A177-3AD203B41FA5}">
                      <a16:colId xmlns:a16="http://schemas.microsoft.com/office/drawing/2014/main" val="20004"/>
                    </a:ext>
                  </a:extLst>
                </a:gridCol>
                <a:gridCol w="3140373">
                  <a:extLst>
                    <a:ext uri="{9D8B030D-6E8A-4147-A177-3AD203B41FA5}">
                      <a16:colId xmlns:a16="http://schemas.microsoft.com/office/drawing/2014/main" val="20005"/>
                    </a:ext>
                  </a:extLst>
                </a:gridCol>
              </a:tblGrid>
              <a:tr h="487680">
                <a:tc gridSpan="6">
                  <a:txBody>
                    <a:bodyPr/>
                    <a:lstStyle/>
                    <a:p>
                      <a:pPr algn="ctr"/>
                      <a:r>
                        <a:rPr lang="en-US" sz="2400" dirty="0" smtClean="0">
                          <a:solidFill>
                            <a:schemeClr val="bg1"/>
                          </a:solidFill>
                        </a:rPr>
                        <a:t>Values</a:t>
                      </a:r>
                      <a:endParaRPr lang="en-US" sz="2400"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430191">
                <a:tc>
                  <a:txBody>
                    <a:bodyPr/>
                    <a:lstStyle/>
                    <a:p>
                      <a:r>
                        <a:rPr lang="en-US" sz="1900" u="none" kern="1200" dirty="0" smtClean="0">
                          <a:solidFill>
                            <a:schemeClr val="bg1"/>
                          </a:solidFill>
                          <a:effectLst/>
                        </a:rPr>
                        <a:t>Shared Assets</a:t>
                      </a:r>
                    </a:p>
                    <a:p>
                      <a:r>
                        <a:rPr lang="en-US" sz="1600" kern="1200" dirty="0" smtClean="0">
                          <a:solidFill>
                            <a:schemeClr val="bg1"/>
                          </a:solidFill>
                          <a:effectLst/>
                        </a:rPr>
                        <a:t>Data and information are shared organizational resources that constitute valuable assets.</a:t>
                      </a:r>
                      <a:endParaRPr lang="en-US" sz="1600"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900" u="none" kern="1200" dirty="0" smtClean="0">
                          <a:solidFill>
                            <a:schemeClr val="bg1"/>
                          </a:solidFill>
                          <a:effectLst/>
                        </a:rPr>
                        <a:t>Stewardship</a:t>
                      </a:r>
                    </a:p>
                    <a:p>
                      <a:r>
                        <a:rPr lang="en-US" sz="1600" kern="1200" dirty="0" smtClean="0">
                          <a:solidFill>
                            <a:schemeClr val="bg1"/>
                          </a:solidFill>
                          <a:effectLst/>
                        </a:rPr>
                        <a:t>Employees of Stony Brook University have a responsibility for the curation of data. They serve as caretakers of data to ensure data are collected, stored, and maintained under the premise that others will access and use them over time</a:t>
                      </a:r>
                      <a:endParaRPr lang="en-US" sz="1600"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a:txBody>
                    <a:bodyPr/>
                    <a:lstStyle/>
                    <a:p>
                      <a:r>
                        <a:rPr lang="en-US" sz="1900" u="none" kern="1200" dirty="0" smtClean="0">
                          <a:solidFill>
                            <a:schemeClr val="bg1"/>
                          </a:solidFill>
                          <a:effectLst/>
                        </a:rPr>
                        <a:t>Quality</a:t>
                      </a:r>
                    </a:p>
                    <a:p>
                      <a:r>
                        <a:rPr lang="en-US" sz="1600" kern="1200" dirty="0" smtClean="0">
                          <a:solidFill>
                            <a:schemeClr val="bg1"/>
                          </a:solidFill>
                          <a:effectLst/>
                        </a:rPr>
                        <a:t>To ensure data retain value, quality of data is actively monitored and maintained</a:t>
                      </a:r>
                      <a:endParaRPr lang="en-US" sz="1600"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1900" u="none" kern="1200" dirty="0" smtClean="0">
                          <a:solidFill>
                            <a:schemeClr val="bg1"/>
                          </a:solidFill>
                          <a:effectLst/>
                        </a:rPr>
                        <a:t>Privacy &amp; Confidentiality</a:t>
                      </a:r>
                    </a:p>
                    <a:p>
                      <a:r>
                        <a:rPr lang="en-US" sz="1600" kern="1200" dirty="0" smtClean="0">
                          <a:solidFill>
                            <a:schemeClr val="bg1"/>
                          </a:solidFill>
                          <a:effectLst/>
                        </a:rPr>
                        <a:t>Maintenance of individual privacy and confidentiality of educational and personal records represent not only legal requirements but also primary outcomes of data management.</a:t>
                      </a:r>
                      <a:endParaRPr lang="en-US" sz="1600" kern="1200" dirty="0" smtClean="0">
                        <a:solidFill>
                          <a:schemeClr val="bg1"/>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546267">
                <a:tc gridSpan="6">
                  <a:txBody>
                    <a:bodyPr/>
                    <a:lstStyle/>
                    <a:p>
                      <a:pPr algn="ctr"/>
                      <a:r>
                        <a:rPr lang="en-US" sz="2400" dirty="0" smtClean="0">
                          <a:solidFill>
                            <a:schemeClr val="bg1"/>
                          </a:solidFill>
                        </a:rPr>
                        <a:t>Principles for Data Governance</a:t>
                      </a:r>
                      <a:endParaRPr lang="en-US" sz="2400" b="1"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90880">
                <a:tc gridSpan="2">
                  <a:txBody>
                    <a:bodyPr/>
                    <a:lstStyle/>
                    <a:p>
                      <a:r>
                        <a:rPr lang="en-US" sz="1900" dirty="0" smtClean="0">
                          <a:solidFill>
                            <a:schemeClr val="bg1"/>
                          </a:solidFill>
                        </a:rPr>
                        <a:t>Organizational</a:t>
                      </a:r>
                    </a:p>
                    <a:p>
                      <a:r>
                        <a:rPr lang="en-US" sz="1900" dirty="0" smtClean="0">
                          <a:solidFill>
                            <a:schemeClr val="bg1"/>
                          </a:solidFill>
                        </a:rPr>
                        <a:t>Effectiveness</a:t>
                      </a:r>
                      <a:endParaRPr lang="en-US" sz="1900" b="1" dirty="0" smtClean="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900" dirty="0" smtClean="0">
                          <a:solidFill>
                            <a:schemeClr val="bg1"/>
                          </a:solidFill>
                        </a:rPr>
                        <a:t>Transparency</a:t>
                      </a:r>
                      <a:endParaRPr lang="en-US" sz="1900" b="1"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r>
                        <a:rPr lang="en-US" sz="1900" dirty="0" smtClean="0">
                          <a:solidFill>
                            <a:schemeClr val="bg1"/>
                          </a:solidFill>
                        </a:rPr>
                        <a:t>Communication</a:t>
                      </a:r>
                      <a:endParaRPr lang="en-US" sz="1900" b="1"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900" dirty="0" smtClean="0">
                          <a:solidFill>
                            <a:schemeClr val="bg1"/>
                          </a:solidFill>
                        </a:rPr>
                        <a:t>Compliance</a:t>
                      </a:r>
                      <a:endParaRPr lang="en-US" sz="1900" b="1"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06400">
                <a:tc gridSpan="2">
                  <a:txBody>
                    <a:bodyPr/>
                    <a:lstStyle/>
                    <a:p>
                      <a:r>
                        <a:rPr lang="en-US" sz="1900" dirty="0" smtClean="0">
                          <a:solidFill>
                            <a:schemeClr val="bg1"/>
                          </a:solidFill>
                        </a:rPr>
                        <a:t>Auditability</a:t>
                      </a:r>
                      <a:endParaRPr lang="en-US" sz="1900" b="1"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900" dirty="0" smtClean="0">
                          <a:solidFill>
                            <a:schemeClr val="bg1"/>
                          </a:solidFill>
                        </a:rPr>
                        <a:t>Integrity</a:t>
                      </a:r>
                      <a:endParaRPr lang="en-US" sz="1900" b="1"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r>
                        <a:rPr lang="en-US" sz="1900" dirty="0" smtClean="0">
                          <a:solidFill>
                            <a:schemeClr val="bg1"/>
                          </a:solidFill>
                        </a:rPr>
                        <a:t>Accountability</a:t>
                      </a:r>
                      <a:endParaRPr lang="en-US" sz="1900" b="1"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900" dirty="0" smtClean="0">
                          <a:solidFill>
                            <a:schemeClr val="bg1"/>
                          </a:solidFill>
                        </a:rPr>
                        <a:t>Standards</a:t>
                      </a:r>
                      <a:endParaRPr lang="en-US" sz="1900" b="1" dirty="0">
                        <a:solidFill>
                          <a:schemeClr val="bg1"/>
                        </a:solidFill>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495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Principles and Values – Example</a:t>
            </a:r>
            <a:br>
              <a:rPr lang="en-US" dirty="0" smtClean="0"/>
            </a:br>
            <a:r>
              <a:rPr lang="en-US" dirty="0" smtClean="0"/>
              <a:t>Brown University</a:t>
            </a:r>
            <a:endParaRPr lang="en-US" dirty="0"/>
          </a:p>
        </p:txBody>
      </p:sp>
      <p:sp>
        <p:nvSpPr>
          <p:cNvPr id="6" name="Text Placeholder 5"/>
          <p:cNvSpPr>
            <a:spLocks noGrp="1"/>
          </p:cNvSpPr>
          <p:nvPr>
            <p:ph idx="1"/>
          </p:nvPr>
        </p:nvSpPr>
        <p:spPr>
          <a:solidFill>
            <a:schemeClr val="tx1"/>
          </a:solidFill>
        </p:spPr>
        <p:txBody>
          <a:bodyPr>
            <a:normAutofit/>
          </a:bodyPr>
          <a:lstStyle/>
          <a:p>
            <a:r>
              <a:rPr lang="en-US" b="1" dirty="0" smtClean="0">
                <a:solidFill>
                  <a:schemeClr val="bg1"/>
                </a:solidFill>
              </a:rPr>
              <a:t>Guiding </a:t>
            </a:r>
            <a:r>
              <a:rPr lang="en-US" b="1" dirty="0">
                <a:solidFill>
                  <a:schemeClr val="bg1"/>
                </a:solidFill>
              </a:rPr>
              <a:t>Principles of Data Governance at </a:t>
            </a:r>
            <a:r>
              <a:rPr lang="en-US" b="1" dirty="0" smtClean="0">
                <a:solidFill>
                  <a:schemeClr val="bg1"/>
                </a:solidFill>
              </a:rPr>
              <a:t>Brown</a:t>
            </a:r>
          </a:p>
          <a:p>
            <a:endParaRPr lang="en-US" dirty="0">
              <a:solidFill>
                <a:schemeClr val="bg1"/>
              </a:solidFill>
            </a:endParaRPr>
          </a:p>
          <a:p>
            <a:pPr lvl="1"/>
            <a:r>
              <a:rPr lang="en-US" dirty="0" smtClean="0">
                <a:solidFill>
                  <a:schemeClr val="bg1"/>
                </a:solidFill>
              </a:rPr>
              <a:t>Institutional </a:t>
            </a:r>
            <a:r>
              <a:rPr lang="en-US" dirty="0">
                <a:solidFill>
                  <a:schemeClr val="bg1"/>
                </a:solidFill>
              </a:rPr>
              <a:t>data are valuable assets and must be treated as such</a:t>
            </a:r>
          </a:p>
          <a:p>
            <a:pPr lvl="1"/>
            <a:r>
              <a:rPr lang="en-US" dirty="0" smtClean="0">
                <a:solidFill>
                  <a:schemeClr val="bg1"/>
                </a:solidFill>
              </a:rPr>
              <a:t>Access </a:t>
            </a:r>
            <a:r>
              <a:rPr lang="en-US" dirty="0">
                <a:solidFill>
                  <a:schemeClr val="bg1"/>
                </a:solidFill>
              </a:rPr>
              <a:t>to accurate and consistent data is essential to informed decision making across the University</a:t>
            </a:r>
          </a:p>
          <a:p>
            <a:pPr lvl="1"/>
            <a:r>
              <a:rPr lang="en-US" dirty="0" smtClean="0">
                <a:solidFill>
                  <a:schemeClr val="bg1"/>
                </a:solidFill>
              </a:rPr>
              <a:t>Data </a:t>
            </a:r>
            <a:r>
              <a:rPr lang="en-US" dirty="0">
                <a:solidFill>
                  <a:schemeClr val="bg1"/>
                </a:solidFill>
              </a:rPr>
              <a:t>usage and access rules will be articulated and followed</a:t>
            </a:r>
          </a:p>
          <a:p>
            <a:pPr lvl="1"/>
            <a:r>
              <a:rPr lang="en-US" dirty="0" smtClean="0">
                <a:solidFill>
                  <a:schemeClr val="bg1"/>
                </a:solidFill>
              </a:rPr>
              <a:t>Data </a:t>
            </a:r>
            <a:r>
              <a:rPr lang="en-US" dirty="0">
                <a:solidFill>
                  <a:schemeClr val="bg1"/>
                </a:solidFill>
              </a:rPr>
              <a:t>standards can and should be defined and monitored</a:t>
            </a:r>
          </a:p>
          <a:p>
            <a:pPr lvl="1"/>
            <a:r>
              <a:rPr lang="en-US" dirty="0" smtClean="0">
                <a:solidFill>
                  <a:schemeClr val="bg1"/>
                </a:solidFill>
              </a:rPr>
              <a:t>The </a:t>
            </a:r>
            <a:r>
              <a:rPr lang="en-US" dirty="0">
                <a:solidFill>
                  <a:schemeClr val="bg1"/>
                </a:solidFill>
              </a:rPr>
              <a:t>security of institutional data is essential, as is appropriate and timely access</a:t>
            </a:r>
          </a:p>
          <a:p>
            <a:pPr lvl="1"/>
            <a:r>
              <a:rPr lang="en-US" dirty="0" smtClean="0">
                <a:solidFill>
                  <a:schemeClr val="bg1"/>
                </a:solidFill>
              </a:rPr>
              <a:t>The </a:t>
            </a:r>
            <a:r>
              <a:rPr lang="en-US" dirty="0">
                <a:solidFill>
                  <a:schemeClr val="bg1"/>
                </a:solidFill>
              </a:rPr>
              <a:t>privacy of an individual's information will be protected</a:t>
            </a:r>
          </a:p>
          <a:p>
            <a:endParaRPr lang="en-US" dirty="0">
              <a:solidFill>
                <a:schemeClr val="bg1"/>
              </a:solidFill>
            </a:endParaRPr>
          </a:p>
        </p:txBody>
      </p:sp>
      <p:sp>
        <p:nvSpPr>
          <p:cNvPr id="5" name="TextBox 4"/>
          <p:cNvSpPr txBox="1"/>
          <p:nvPr/>
        </p:nvSpPr>
        <p:spPr>
          <a:xfrm>
            <a:off x="1937047" y="6322583"/>
            <a:ext cx="9058121" cy="318100"/>
          </a:xfrm>
          <a:prstGeom prst="rect">
            <a:avLst/>
          </a:prstGeom>
          <a:noFill/>
        </p:spPr>
        <p:txBody>
          <a:bodyPr wrap="none" rtlCol="0">
            <a:spAutoFit/>
          </a:bodyPr>
          <a:lstStyle/>
          <a:p>
            <a:r>
              <a:rPr lang="en-US" sz="1467" dirty="0">
                <a:latin typeface="Arial" panose="020B0604020202020204" pitchFamily="34" charset="0"/>
                <a:cs typeface="Arial" panose="020B0604020202020204" pitchFamily="34" charset="0"/>
              </a:rPr>
              <a:t>Source: https://www.brown.edu/about/administration/data-governance/introduction-data-governance-brown</a:t>
            </a:r>
          </a:p>
        </p:txBody>
      </p:sp>
      <p:sp>
        <p:nvSpPr>
          <p:cNvPr id="7" name="Rectangle 6"/>
          <p:cNvSpPr/>
          <p:nvPr/>
        </p:nvSpPr>
        <p:spPr>
          <a:xfrm>
            <a:off x="4407776" y="2794601"/>
            <a:ext cx="2091939"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p:nvSpPr>
        <p:spPr>
          <a:xfrm>
            <a:off x="1661816" y="3187857"/>
            <a:ext cx="932895"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p:nvSpPr>
        <p:spPr>
          <a:xfrm>
            <a:off x="3029961" y="3169980"/>
            <a:ext cx="3192328"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p:nvSpPr>
        <p:spPr>
          <a:xfrm>
            <a:off x="8904802" y="3199629"/>
            <a:ext cx="1370617"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1661816" y="3563236"/>
            <a:ext cx="2155306"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4866420" y="3920738"/>
            <a:ext cx="753927"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a:off x="6499715" y="3920713"/>
            <a:ext cx="1572720"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8631491" y="3920712"/>
            <a:ext cx="1209704"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p:cNvSpPr/>
          <p:nvPr/>
        </p:nvSpPr>
        <p:spPr>
          <a:xfrm>
            <a:off x="2379531" y="4269774"/>
            <a:ext cx="1437591"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380565" y="4269774"/>
            <a:ext cx="1048579"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a:off x="2216933" y="4677631"/>
            <a:ext cx="1212780"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ectangle 17"/>
          <p:cNvSpPr/>
          <p:nvPr/>
        </p:nvSpPr>
        <p:spPr>
          <a:xfrm>
            <a:off x="2213722" y="5428389"/>
            <a:ext cx="1110231" cy="34290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81481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for workshop participants</a:t>
            </a:r>
            <a:endParaRPr lang="en-US" dirty="0"/>
          </a:p>
        </p:txBody>
      </p:sp>
      <p:graphicFrame>
        <p:nvGraphicFramePr>
          <p:cNvPr id="9" name="Diagram 8"/>
          <p:cNvGraphicFramePr/>
          <p:nvPr>
            <p:extLst>
              <p:ext uri="{D42A27DB-BD31-4B8C-83A1-F6EECF244321}">
                <p14:modId xmlns:p14="http://schemas.microsoft.com/office/powerpoint/2010/main" val="2844918084"/>
              </p:ext>
            </p:extLst>
          </p:nvPr>
        </p:nvGraphicFramePr>
        <p:xfrm>
          <a:off x="795865" y="1396313"/>
          <a:ext cx="11041907" cy="4742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16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Data Governance to Mission</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595868942"/>
              </p:ext>
            </p:extLst>
          </p:nvPr>
        </p:nvGraphicFramePr>
        <p:xfrm>
          <a:off x="838200" y="1663787"/>
          <a:ext cx="10515600" cy="473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51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3 - Distill university mission</a:t>
            </a:r>
          </a:p>
        </p:txBody>
      </p:sp>
      <p:sp>
        <p:nvSpPr>
          <p:cNvPr id="3" name="Text Placeholder 2"/>
          <p:cNvSpPr>
            <a:spLocks noGrp="1"/>
          </p:cNvSpPr>
          <p:nvPr>
            <p:ph idx="1"/>
          </p:nvPr>
        </p:nvSpPr>
        <p:spPr/>
        <p:txBody>
          <a:bodyPr>
            <a:normAutofit/>
          </a:bodyPr>
          <a:lstStyle/>
          <a:p>
            <a:r>
              <a:rPr lang="en-US" dirty="0"/>
              <a:t>Data governance should be established to support the institution’s mission and/or strategic goals. Colleges and universities have notoriously lengthy mission and goal statements, so it can be a challenge to distill them.</a:t>
            </a:r>
          </a:p>
          <a:p>
            <a:endParaRPr lang="en-US" dirty="0" smtClean="0"/>
          </a:p>
          <a:p>
            <a:r>
              <a:rPr lang="en-US" dirty="0" smtClean="0"/>
              <a:t>Summarize the main points of your institution’s mission, preferably so that it fits on a slide.</a:t>
            </a:r>
            <a:endParaRPr lang="en-US" dirty="0"/>
          </a:p>
        </p:txBody>
      </p:sp>
    </p:spTree>
    <p:extLst>
      <p:ext uri="{BB962C8B-B14F-4D97-AF65-F5344CB8AC3E}">
        <p14:creationId xmlns:p14="http://schemas.microsoft.com/office/powerpoint/2010/main" val="207127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0699" y="3035300"/>
            <a:ext cx="10000526" cy="3141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idx="1"/>
          </p:nvPr>
        </p:nvSpPr>
        <p:spPr/>
        <p:txBody>
          <a:bodyPr/>
          <a:lstStyle/>
          <a:p>
            <a:r>
              <a:rPr lang="en-US" dirty="0" smtClean="0"/>
              <a:t>Stony Brook’s framework for data </a:t>
            </a:r>
            <a:r>
              <a:rPr lang="en-US" dirty="0"/>
              <a:t>governance </a:t>
            </a:r>
            <a:r>
              <a:rPr lang="en-US" dirty="0" smtClean="0"/>
              <a:t>outlines </a:t>
            </a:r>
            <a:r>
              <a:rPr lang="en-US" dirty="0"/>
              <a:t>a set of principles, </a:t>
            </a:r>
            <a:r>
              <a:rPr lang="en-US" dirty="0" smtClean="0"/>
              <a:t>structures</a:t>
            </a:r>
            <a:r>
              <a:rPr lang="en-US" dirty="0"/>
              <a:t>, roles, and responsibilities </a:t>
            </a:r>
            <a:r>
              <a:rPr lang="en-US" dirty="0" smtClean="0"/>
              <a:t>to </a:t>
            </a:r>
            <a:r>
              <a:rPr lang="en-US" dirty="0"/>
              <a:t>improve the data </a:t>
            </a:r>
            <a:r>
              <a:rPr lang="en-US" dirty="0" smtClean="0"/>
              <a:t>infrastructure </a:t>
            </a:r>
            <a:r>
              <a:rPr lang="en-US" dirty="0"/>
              <a:t>and to advance institutional goals</a:t>
            </a:r>
          </a:p>
          <a:p>
            <a:endParaRPr lang="en-US" dirty="0"/>
          </a:p>
        </p:txBody>
      </p:sp>
      <p:sp>
        <p:nvSpPr>
          <p:cNvPr id="4" name="Text Placeholder 2"/>
          <p:cNvSpPr txBox="1">
            <a:spLocks/>
          </p:cNvSpPr>
          <p:nvPr/>
        </p:nvSpPr>
        <p:spPr>
          <a:xfrm>
            <a:off x="1055656" y="3136900"/>
            <a:ext cx="10494432" cy="3175000"/>
          </a:xfrm>
          <a:prstGeom prst="rect">
            <a:avLst/>
          </a:prstGeom>
        </p:spPr>
        <p:txBody>
          <a:bodyPr>
            <a:noAutofit/>
          </a:bodyPr>
          <a:lstStyle>
            <a:lvl1pPr marL="342900" indent="-342900" algn="l" defTabSz="685800" rtl="0" eaLnBrk="1" latinLnBrk="0" hangingPunct="1">
              <a:lnSpc>
                <a:spcPct val="100000"/>
              </a:lnSpc>
              <a:spcBef>
                <a:spcPts val="0"/>
              </a:spcBef>
              <a:buFont typeface="Arial" panose="020B0604020202020204" pitchFamily="34" charset="0"/>
              <a:buChar char="•"/>
              <a:defRPr sz="2100" b="0" i="0" kern="1200" baseline="0">
                <a:solidFill>
                  <a:schemeClr val="tx1">
                    <a:lumMod val="75000"/>
                    <a:lumOff val="25000"/>
                  </a:schemeClr>
                </a:solidFill>
                <a:latin typeface="Georgia" charset="0"/>
                <a:ea typeface="Georgia" charset="0"/>
                <a:cs typeface="Georgia" charset="0"/>
              </a:defRPr>
            </a:lvl1pPr>
            <a:lvl2pPr marL="600075" indent="-257175"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2pPr>
            <a:lvl3pPr marL="900113" indent="-214313" algn="l" defTabSz="685800" rtl="0" eaLnBrk="1" latinLnBrk="0" hangingPunct="1">
              <a:lnSpc>
                <a:spcPct val="90000"/>
              </a:lnSpc>
              <a:spcBef>
                <a:spcPts val="375"/>
              </a:spcBef>
              <a:buFont typeface="Arial" panose="020B0604020202020204" pitchFamily="34" charset="0"/>
              <a:buChar char="•"/>
              <a:defRPr sz="1650" kern="1200">
                <a:solidFill>
                  <a:schemeClr val="tx1">
                    <a:tint val="75000"/>
                  </a:schemeClr>
                </a:solidFill>
                <a:latin typeface="Georgia" panose="02040502050405020303" pitchFamily="18"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indent="0">
              <a:buNone/>
            </a:pPr>
            <a:r>
              <a:rPr lang="en-US" sz="2800" dirty="0">
                <a:solidFill>
                  <a:schemeClr val="bg1"/>
                </a:solidFill>
              </a:rPr>
              <a:t>Stony Brook has a five-part mission to provide &amp; carry-out:</a:t>
            </a:r>
          </a:p>
          <a:p>
            <a:pPr lvl="1"/>
            <a:r>
              <a:rPr lang="en-US" sz="2400" dirty="0">
                <a:solidFill>
                  <a:schemeClr val="bg1"/>
                </a:solidFill>
              </a:rPr>
              <a:t>Highest quality comprehensive education</a:t>
            </a:r>
          </a:p>
          <a:p>
            <a:pPr lvl="1"/>
            <a:r>
              <a:rPr lang="en-US" sz="2400" dirty="0">
                <a:solidFill>
                  <a:schemeClr val="bg1"/>
                </a:solidFill>
              </a:rPr>
              <a:t>Highest quality research and intellectual endeavors</a:t>
            </a:r>
          </a:p>
          <a:p>
            <a:pPr lvl="1"/>
            <a:r>
              <a:rPr lang="en-US" sz="2400" dirty="0">
                <a:solidFill>
                  <a:schemeClr val="bg1"/>
                </a:solidFill>
              </a:rPr>
              <a:t>Leadership for economic growth, technology, and culture</a:t>
            </a:r>
          </a:p>
          <a:p>
            <a:pPr lvl="1"/>
            <a:r>
              <a:rPr lang="en-US" sz="2400" dirty="0">
                <a:solidFill>
                  <a:schemeClr val="bg1"/>
                </a:solidFill>
              </a:rPr>
              <a:t>State-of-the-art innovative health care, with service to region and traditionally underserved</a:t>
            </a:r>
          </a:p>
          <a:p>
            <a:pPr lvl="1"/>
            <a:r>
              <a:rPr lang="en-US" sz="2400" dirty="0">
                <a:solidFill>
                  <a:schemeClr val="bg1"/>
                </a:solidFill>
              </a:rPr>
              <a:t>Diversity and positioning Stony Brook in global community</a:t>
            </a:r>
          </a:p>
          <a:p>
            <a:endParaRPr lang="en-US" sz="2800" dirty="0">
              <a:solidFill>
                <a:schemeClr val="bg1"/>
              </a:solidFill>
            </a:endParaRPr>
          </a:p>
        </p:txBody>
      </p:sp>
      <p:sp>
        <p:nvSpPr>
          <p:cNvPr id="5" name="TextBox 4"/>
          <p:cNvSpPr txBox="1"/>
          <p:nvPr/>
        </p:nvSpPr>
        <p:spPr>
          <a:xfrm>
            <a:off x="696686" y="6210300"/>
            <a:ext cx="7443128" cy="369332"/>
          </a:xfrm>
          <a:prstGeom prst="rect">
            <a:avLst/>
          </a:prstGeom>
          <a:noFill/>
        </p:spPr>
        <p:txBody>
          <a:bodyPr wrap="none" rtlCol="0">
            <a:spAutoFit/>
          </a:bodyPr>
          <a:lstStyle/>
          <a:p>
            <a:r>
              <a:rPr lang="en-US" dirty="0"/>
              <a:t>Source: https://www.stonybrook.edu/commcms/pres/vision/mission.php</a:t>
            </a:r>
          </a:p>
        </p:txBody>
      </p:sp>
    </p:spTree>
    <p:extLst>
      <p:ext uri="{BB962C8B-B14F-4D97-AF65-F5344CB8AC3E}">
        <p14:creationId xmlns:p14="http://schemas.microsoft.com/office/powerpoint/2010/main" val="147837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85103"/>
            <a:ext cx="12192000" cy="55728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727177" y="1393285"/>
            <a:ext cx="4023360" cy="4574395"/>
          </a:xfrm>
          <a:prstGeom prst="rect">
            <a:avLst/>
          </a:prstGeom>
        </p:spPr>
      </p:pic>
      <p:sp>
        <p:nvSpPr>
          <p:cNvPr id="2" name="Title 1"/>
          <p:cNvSpPr>
            <a:spLocks noGrp="1"/>
          </p:cNvSpPr>
          <p:nvPr>
            <p:ph type="title"/>
          </p:nvPr>
        </p:nvSpPr>
        <p:spPr>
          <a:xfrm>
            <a:off x="838200" y="110873"/>
            <a:ext cx="10515600" cy="1325563"/>
          </a:xfrm>
        </p:spPr>
        <p:txBody>
          <a:bodyPr/>
          <a:lstStyle/>
          <a:p>
            <a:r>
              <a:rPr lang="en-US" dirty="0" smtClean="0"/>
              <a:t>Structure – Generic Example</a:t>
            </a:r>
            <a:endParaRPr lang="en-US" dirty="0"/>
          </a:p>
        </p:txBody>
      </p:sp>
      <p:sp>
        <p:nvSpPr>
          <p:cNvPr id="5" name="TextBox 4"/>
          <p:cNvSpPr txBox="1"/>
          <p:nvPr/>
        </p:nvSpPr>
        <p:spPr>
          <a:xfrm>
            <a:off x="3679926" y="1285103"/>
            <a:ext cx="5246949" cy="1446550"/>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Executive Steering Committee</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Authorized to change the organization</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Drives cultural change</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Supports the program enterprise-wide</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Provides funding for the Data Governance Program</a:t>
            </a:r>
          </a:p>
        </p:txBody>
      </p:sp>
      <p:sp>
        <p:nvSpPr>
          <p:cNvPr id="6" name="TextBox 5"/>
          <p:cNvSpPr txBox="1"/>
          <p:nvPr/>
        </p:nvSpPr>
        <p:spPr>
          <a:xfrm>
            <a:off x="4398748" y="2665557"/>
            <a:ext cx="6567824" cy="1692771"/>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Data Governance Board</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Made up of high-ranking representatives of data- owning business</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functions who can make decisions about data for the company</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Assign members of the Data Stewardship Council</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Approve decisions of the Data Stewardship Council</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Approve data-related policies</a:t>
            </a:r>
          </a:p>
        </p:txBody>
      </p:sp>
      <p:sp>
        <p:nvSpPr>
          <p:cNvPr id="7" name="TextBox 6"/>
          <p:cNvSpPr txBox="1"/>
          <p:nvPr/>
        </p:nvSpPr>
        <p:spPr>
          <a:xfrm>
            <a:off x="5102325" y="4296773"/>
            <a:ext cx="6815355" cy="1938992"/>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Business Data Stewards</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Experts on use of their data domain data</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Able to reach out to SMEs to gather  information and make decisions</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Typically someone who others come to as the most knowledgeable about the meaning of the data (and how it is calculated)</a:t>
            </a:r>
          </a:p>
          <a:p>
            <a:pPr marL="380990" indent="-38099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Makes recommendations on data decisions and write data-related procedures</a:t>
            </a:r>
          </a:p>
        </p:txBody>
      </p:sp>
      <p:sp>
        <p:nvSpPr>
          <p:cNvPr id="9" name="TextBox 8"/>
          <p:cNvSpPr txBox="1"/>
          <p:nvPr/>
        </p:nvSpPr>
        <p:spPr>
          <a:xfrm>
            <a:off x="921817" y="6281581"/>
            <a:ext cx="7811113"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Plotkin (2014). Data stewardship: An actionable guide to effective data management</a:t>
            </a:r>
          </a:p>
        </p:txBody>
      </p:sp>
    </p:spTree>
    <p:extLst>
      <p:ext uri="{BB962C8B-B14F-4D97-AF65-F5344CB8AC3E}">
        <p14:creationId xmlns:p14="http://schemas.microsoft.com/office/powerpoint/2010/main" val="8261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85103"/>
            <a:ext cx="12192000" cy="55728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205203" y="1785471"/>
            <a:ext cx="7499529" cy="4572159"/>
          </a:xfrm>
          <a:prstGeom prst="rect">
            <a:avLst/>
          </a:prstGeom>
        </p:spPr>
      </p:pic>
      <p:sp>
        <p:nvSpPr>
          <p:cNvPr id="2" name="Title 1"/>
          <p:cNvSpPr>
            <a:spLocks noGrp="1"/>
          </p:cNvSpPr>
          <p:nvPr>
            <p:ph type="title"/>
          </p:nvPr>
        </p:nvSpPr>
        <p:spPr>
          <a:xfrm>
            <a:off x="838200" y="117936"/>
            <a:ext cx="10515600" cy="1325563"/>
          </a:xfrm>
        </p:spPr>
        <p:txBody>
          <a:bodyPr/>
          <a:lstStyle/>
          <a:p>
            <a:r>
              <a:rPr lang="en-US" dirty="0" smtClean="0"/>
              <a:t>Structure – Stanford University</a:t>
            </a:r>
            <a:endParaRPr lang="en-US" dirty="0"/>
          </a:p>
        </p:txBody>
      </p:sp>
      <p:sp>
        <p:nvSpPr>
          <p:cNvPr id="9" name="TextBox 8"/>
          <p:cNvSpPr txBox="1"/>
          <p:nvPr/>
        </p:nvSpPr>
        <p:spPr>
          <a:xfrm>
            <a:off x="7704732" y="1293640"/>
            <a:ext cx="4311633" cy="1918923"/>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BI Competency Ctr. Steering Committee</a:t>
            </a:r>
          </a:p>
          <a:p>
            <a:pPr marL="380990" indent="-380990">
              <a:buFont typeface="Arial" panose="020B0604020202020204" pitchFamily="34" charset="0"/>
              <a:buChar char="•"/>
            </a:pPr>
            <a:r>
              <a:rPr lang="en-US" sz="1467" dirty="0">
                <a:solidFill>
                  <a:schemeClr val="bg1"/>
                </a:solidFill>
              </a:rPr>
              <a:t>Cross-functional oversight &amp; communicates long-term value of BI program</a:t>
            </a:r>
            <a:endParaRPr lang="en-US" sz="1467" dirty="0">
              <a:solidFill>
                <a:schemeClr val="bg1"/>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1467" dirty="0">
                <a:solidFill>
                  <a:schemeClr val="bg1"/>
                </a:solidFill>
              </a:rPr>
              <a:t>Achieves peer buy-in, and effects change in business process and data quality</a:t>
            </a:r>
          </a:p>
          <a:p>
            <a:pPr marL="380990" indent="-380990">
              <a:buFont typeface="Arial" panose="020B0604020202020204" pitchFamily="34" charset="0"/>
              <a:buChar char="•"/>
            </a:pPr>
            <a:r>
              <a:rPr lang="en-US" sz="1467" dirty="0">
                <a:solidFill>
                  <a:schemeClr val="bg1"/>
                </a:solidFill>
              </a:rPr>
              <a:t>DG adopters and champions</a:t>
            </a:r>
            <a:endParaRPr lang="en-US" sz="1467" dirty="0">
              <a:solidFill>
                <a:schemeClr val="bg1"/>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1467" dirty="0">
                <a:solidFill>
                  <a:schemeClr val="bg1"/>
                </a:solidFill>
              </a:rPr>
              <a:t>Ensures alignment of DG with university goals</a:t>
            </a:r>
            <a:endParaRPr lang="en-US" sz="1467"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719535" y="3195428"/>
            <a:ext cx="4311633" cy="1467389"/>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Data Governance Committee</a:t>
            </a:r>
          </a:p>
          <a:p>
            <a:pPr marL="380990" indent="-380990">
              <a:buFont typeface="Arial" panose="020B0604020202020204" pitchFamily="34" charset="0"/>
              <a:buChar char="•"/>
            </a:pPr>
            <a:r>
              <a:rPr lang="en-US" sz="1467" dirty="0">
                <a:solidFill>
                  <a:schemeClr val="bg1"/>
                </a:solidFill>
              </a:rPr>
              <a:t>Sets &amp; incorporates DG policies, standards, procedures, roles &amp; responsibilities</a:t>
            </a:r>
          </a:p>
          <a:p>
            <a:pPr marL="380990" indent="-380990">
              <a:buFont typeface="Arial" panose="020B0604020202020204" pitchFamily="34" charset="0"/>
              <a:buChar char="•"/>
            </a:pPr>
            <a:r>
              <a:rPr lang="en-US" sz="1467" dirty="0">
                <a:solidFill>
                  <a:schemeClr val="bg1"/>
                </a:solidFill>
              </a:rPr>
              <a:t>Includes lead steward from each of the data steward groups, plus reps from additional units </a:t>
            </a:r>
            <a:endParaRPr lang="en-US" sz="1467"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719535" y="4693218"/>
            <a:ext cx="4131888" cy="2144690"/>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Data Stewardship Groups</a:t>
            </a:r>
          </a:p>
          <a:p>
            <a:pPr marL="380990" indent="-380990">
              <a:buFont typeface="Arial" panose="020B0604020202020204" pitchFamily="34" charset="0"/>
              <a:buChar char="•"/>
            </a:pPr>
            <a:r>
              <a:rPr lang="en-US" sz="1467" dirty="0">
                <a:solidFill>
                  <a:schemeClr val="bg1"/>
                </a:solidFill>
              </a:rPr>
              <a:t>Provide metadata infrastructure to support improved decision-making university-wide</a:t>
            </a:r>
          </a:p>
          <a:p>
            <a:pPr marL="380990" indent="-380990">
              <a:buFont typeface="Arial" panose="020B0604020202020204" pitchFamily="34" charset="0"/>
              <a:buChar char="•"/>
            </a:pPr>
            <a:r>
              <a:rPr lang="en-US" sz="1467" dirty="0">
                <a:solidFill>
                  <a:schemeClr val="bg1"/>
                </a:solidFill>
              </a:rPr>
              <a:t>Ensure information integrity</a:t>
            </a:r>
          </a:p>
          <a:p>
            <a:pPr marL="380990" indent="-380990">
              <a:buFont typeface="Arial" panose="020B0604020202020204" pitchFamily="34" charset="0"/>
              <a:buChar char="•"/>
            </a:pPr>
            <a:r>
              <a:rPr lang="en-US" sz="1467" dirty="0">
                <a:solidFill>
                  <a:schemeClr val="bg1"/>
                </a:solidFill>
              </a:rPr>
              <a:t>Build data knowledge</a:t>
            </a:r>
          </a:p>
          <a:p>
            <a:pPr marL="380990" indent="-380990">
              <a:buFont typeface="Arial" panose="020B0604020202020204" pitchFamily="34" charset="0"/>
              <a:buChar char="•"/>
            </a:pPr>
            <a:r>
              <a:rPr lang="en-US" sz="1467" dirty="0">
                <a:solidFill>
                  <a:schemeClr val="bg1"/>
                </a:solidFill>
              </a:rPr>
              <a:t>Meet compliance requirements</a:t>
            </a:r>
          </a:p>
          <a:p>
            <a:pPr marL="380990" indent="-380990">
              <a:buFont typeface="Arial" panose="020B0604020202020204" pitchFamily="34" charset="0"/>
              <a:buChar char="•"/>
            </a:pPr>
            <a:r>
              <a:rPr lang="en-US" sz="1467" dirty="0">
                <a:solidFill>
                  <a:schemeClr val="bg1"/>
                </a:solidFill>
              </a:rPr>
              <a:t>SMEs who define reporting terms and gather metadata associated with their reporting environment</a:t>
            </a:r>
            <a:endParaRPr lang="en-US" sz="1467"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61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85103"/>
            <a:ext cx="12192000" cy="55728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12944"/>
            <a:ext cx="10515600" cy="1325563"/>
          </a:xfrm>
        </p:spPr>
        <p:txBody>
          <a:bodyPr>
            <a:normAutofit/>
          </a:bodyPr>
          <a:lstStyle/>
          <a:p>
            <a:r>
              <a:rPr lang="en-US" sz="4000" dirty="0" smtClean="0"/>
              <a:t>Structure – University of Wisconsin-Madison</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0" y="1438507"/>
            <a:ext cx="6809440" cy="5426272"/>
          </a:xfrm>
          <a:prstGeom prst="rect">
            <a:avLst/>
          </a:prstGeom>
        </p:spPr>
      </p:pic>
      <p:sp>
        <p:nvSpPr>
          <p:cNvPr id="9" name="TextBox 8"/>
          <p:cNvSpPr txBox="1"/>
          <p:nvPr/>
        </p:nvSpPr>
        <p:spPr>
          <a:xfrm>
            <a:off x="7155719" y="1382166"/>
            <a:ext cx="4878453" cy="280076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Data Governance Steering Committee</a:t>
            </a:r>
          </a:p>
          <a:p>
            <a:pPr marL="380990" indent="-380990">
              <a:buFont typeface="Arial" panose="020B0604020202020204" pitchFamily="34" charset="0"/>
              <a:buChar char="•"/>
            </a:pPr>
            <a:r>
              <a:rPr lang="en-US" sz="1600" dirty="0">
                <a:solidFill>
                  <a:schemeClr val="bg1"/>
                </a:solidFill>
              </a:rPr>
              <a:t>provides executive level guidance to the program </a:t>
            </a:r>
            <a:endParaRPr lang="en-US" sz="1600" dirty="0">
              <a:solidFill>
                <a:schemeClr val="bg1"/>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1600" dirty="0">
                <a:solidFill>
                  <a:schemeClr val="bg1"/>
                </a:solidFill>
              </a:rPr>
              <a:t>promotes Data Governance across UW-Madison</a:t>
            </a:r>
          </a:p>
          <a:p>
            <a:pPr marL="380990" indent="-380990">
              <a:buFont typeface="Arial" panose="020B0604020202020204" pitchFamily="34" charset="0"/>
              <a:buChar char="•"/>
            </a:pPr>
            <a:r>
              <a:rPr lang="en-US" sz="1600" dirty="0">
                <a:solidFill>
                  <a:schemeClr val="bg1"/>
                </a:solidFill>
              </a:rPr>
              <a:t>allows for / facilitates data-driven decision making</a:t>
            </a:r>
            <a:endParaRPr lang="en-US" sz="1600" dirty="0">
              <a:solidFill>
                <a:schemeClr val="bg1"/>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1600" dirty="0">
                <a:solidFill>
                  <a:schemeClr val="bg1"/>
                </a:solidFill>
              </a:rPr>
              <a:t>determines priority and budget of major data-related projects.</a:t>
            </a:r>
            <a:endParaRPr lang="en-US" sz="1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069221" y="4371756"/>
            <a:ext cx="4878453" cy="1692771"/>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Data Stewardship Council</a:t>
            </a:r>
          </a:p>
          <a:p>
            <a:pPr marL="380990" indent="-380990">
              <a:buFont typeface="Arial" panose="020B0604020202020204" pitchFamily="34" charset="0"/>
              <a:buChar char="•"/>
            </a:pPr>
            <a:r>
              <a:rPr lang="en-US" sz="1600" dirty="0">
                <a:solidFill>
                  <a:schemeClr val="bg1"/>
                </a:solidFill>
              </a:rPr>
              <a:t>determines operational structure of the program</a:t>
            </a:r>
            <a:endParaRPr lang="en-US" sz="1600" dirty="0">
              <a:solidFill>
                <a:schemeClr val="bg1"/>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1600" dirty="0">
                <a:solidFill>
                  <a:schemeClr val="bg1"/>
                </a:solidFill>
              </a:rPr>
              <a:t>drafts, communicates, and recommends approval of data-related policies</a:t>
            </a:r>
          </a:p>
          <a:p>
            <a:pPr marL="380990" indent="-380990">
              <a:buFont typeface="Arial" panose="020B0604020202020204" pitchFamily="34" charset="0"/>
              <a:buChar char="•"/>
            </a:pPr>
            <a:r>
              <a:rPr lang="en-US" sz="1600" dirty="0">
                <a:solidFill>
                  <a:schemeClr val="bg1"/>
                </a:solidFill>
              </a:rPr>
              <a:t>implements, budgets, and monitors data-related programs across UW-Madison.</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74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81063"/>
            <a:ext cx="12192000" cy="55728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8918" y="3996537"/>
            <a:ext cx="6254812" cy="2490760"/>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b" anchorCtr="0"/>
          <a:lstStyle/>
          <a:p>
            <a:pPr algn="ctr"/>
            <a:r>
              <a:rPr lang="en-US" sz="1467" b="1" dirty="0">
                <a:latin typeface="Arial" panose="020B0604020202020204" pitchFamily="34" charset="0"/>
                <a:cs typeface="Arial" panose="020B0604020202020204" pitchFamily="34" charset="0"/>
              </a:rPr>
              <a:t>Functional data governance committees</a:t>
            </a:r>
          </a:p>
        </p:txBody>
      </p:sp>
      <p:sp>
        <p:nvSpPr>
          <p:cNvPr id="2" name="Title 1"/>
          <p:cNvSpPr>
            <a:spLocks noGrp="1"/>
          </p:cNvSpPr>
          <p:nvPr>
            <p:ph type="title"/>
          </p:nvPr>
        </p:nvSpPr>
        <p:spPr/>
        <p:txBody>
          <a:bodyPr/>
          <a:lstStyle/>
          <a:p>
            <a:r>
              <a:rPr lang="en-US" dirty="0" smtClean="0"/>
              <a:t>Structure – Stony Brook University</a:t>
            </a:r>
            <a:endParaRPr lang="en-US" dirty="0"/>
          </a:p>
        </p:txBody>
      </p:sp>
      <p:graphicFrame>
        <p:nvGraphicFramePr>
          <p:cNvPr id="5" name="Diagram 4"/>
          <p:cNvGraphicFramePr/>
          <p:nvPr>
            <p:extLst>
              <p:ext uri="{D42A27DB-BD31-4B8C-83A1-F6EECF244321}">
                <p14:modId xmlns:p14="http://schemas.microsoft.com/office/powerpoint/2010/main" val="3296215618"/>
              </p:ext>
            </p:extLst>
          </p:nvPr>
        </p:nvGraphicFramePr>
        <p:xfrm>
          <a:off x="259492" y="939114"/>
          <a:ext cx="5944475" cy="6114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042167" y="1732774"/>
            <a:ext cx="4311633" cy="1015856"/>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VP Council (Project 50 Forward SteerCo)</a:t>
            </a:r>
          </a:p>
          <a:p>
            <a:pPr marL="380990" indent="-380990">
              <a:buFont typeface="Arial" panose="020B0604020202020204" pitchFamily="34" charset="0"/>
              <a:buChar char="•"/>
            </a:pPr>
            <a:r>
              <a:rPr lang="en-US" sz="1467" dirty="0">
                <a:solidFill>
                  <a:schemeClr val="bg1"/>
                </a:solidFill>
                <a:latin typeface="Arial" panose="020B0604020202020204" pitchFamily="34" charset="0"/>
                <a:cs typeface="Arial" panose="020B0604020202020204" pitchFamily="34" charset="0"/>
              </a:rPr>
              <a:t>Executive sponsors of project</a:t>
            </a:r>
          </a:p>
          <a:p>
            <a:pPr marL="380990" indent="-380990">
              <a:buFont typeface="Arial" panose="020B0604020202020204" pitchFamily="34" charset="0"/>
              <a:buChar char="•"/>
            </a:pPr>
            <a:r>
              <a:rPr lang="en-US" sz="1467" dirty="0">
                <a:solidFill>
                  <a:schemeClr val="bg1"/>
                </a:solidFill>
                <a:latin typeface="Arial" panose="020B0604020202020204" pitchFamily="34" charset="0"/>
                <a:cs typeface="Arial" panose="020B0604020202020204" pitchFamily="34" charset="0"/>
              </a:rPr>
              <a:t>Establishes authority and purview of data governance system</a:t>
            </a:r>
          </a:p>
        </p:txBody>
      </p:sp>
      <p:sp>
        <p:nvSpPr>
          <p:cNvPr id="10" name="TextBox 9"/>
          <p:cNvSpPr txBox="1"/>
          <p:nvPr/>
        </p:nvSpPr>
        <p:spPr>
          <a:xfrm>
            <a:off x="7015746" y="2748630"/>
            <a:ext cx="4311633" cy="1015856"/>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Data Governance Council</a:t>
            </a:r>
          </a:p>
          <a:p>
            <a:pPr marL="380990" indent="-380990">
              <a:buFont typeface="Arial" panose="020B0604020202020204" pitchFamily="34" charset="0"/>
              <a:buChar char="•"/>
            </a:pPr>
            <a:r>
              <a:rPr lang="en-US" sz="1467" dirty="0">
                <a:solidFill>
                  <a:schemeClr val="bg1"/>
                </a:solidFill>
                <a:latin typeface="Arial" panose="020B0604020202020204" pitchFamily="34" charset="0"/>
                <a:cs typeface="Arial" panose="020B0604020202020204" pitchFamily="34" charset="0"/>
              </a:rPr>
              <a:t>Recommends and implements institutional policy for data governance</a:t>
            </a:r>
          </a:p>
          <a:p>
            <a:pPr marL="380990" indent="-380990">
              <a:buFont typeface="Arial" panose="020B0604020202020204" pitchFamily="34" charset="0"/>
              <a:buChar char="•"/>
            </a:pPr>
            <a:r>
              <a:rPr lang="en-US" sz="1467" dirty="0">
                <a:solidFill>
                  <a:schemeClr val="bg1"/>
                </a:solidFill>
                <a:latin typeface="Arial" panose="020B0604020202020204" pitchFamily="34" charset="0"/>
                <a:cs typeface="Arial" panose="020B0604020202020204" pitchFamily="34" charset="0"/>
              </a:rPr>
              <a:t>Sets priority for </a:t>
            </a:r>
          </a:p>
        </p:txBody>
      </p:sp>
      <p:sp>
        <p:nvSpPr>
          <p:cNvPr id="11" name="TextBox 10"/>
          <p:cNvSpPr txBox="1"/>
          <p:nvPr/>
        </p:nvSpPr>
        <p:spPr>
          <a:xfrm>
            <a:off x="7015745" y="4014523"/>
            <a:ext cx="4751712" cy="1693156"/>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Functional Data </a:t>
            </a:r>
            <a:r>
              <a:rPr lang="en-US" sz="1600" b="1" dirty="0">
                <a:solidFill>
                  <a:schemeClr val="bg1"/>
                </a:solidFill>
                <a:latin typeface="Arial" panose="020B0604020202020204" pitchFamily="34" charset="0"/>
                <a:cs typeface="Arial" panose="020B0604020202020204" pitchFamily="34" charset="0"/>
              </a:rPr>
              <a:t>Governance </a:t>
            </a:r>
            <a:r>
              <a:rPr lang="en-US" sz="1600" b="1" dirty="0" smtClean="0">
                <a:solidFill>
                  <a:schemeClr val="bg1"/>
                </a:solidFill>
                <a:latin typeface="Arial" panose="020B0604020202020204" pitchFamily="34" charset="0"/>
                <a:cs typeface="Arial" panose="020B0604020202020204" pitchFamily="34" charset="0"/>
              </a:rPr>
              <a:t>Committees</a:t>
            </a:r>
            <a:endParaRPr lang="en-US" sz="1600" b="1" dirty="0">
              <a:solidFill>
                <a:schemeClr val="bg1"/>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1467" dirty="0" smtClean="0">
                <a:solidFill>
                  <a:schemeClr val="bg1"/>
                </a:solidFill>
                <a:latin typeface="Arial" panose="020B0604020202020204" pitchFamily="34" charset="0"/>
                <a:cs typeface="Arial" panose="020B0604020202020204" pitchFamily="34" charset="0"/>
              </a:rPr>
              <a:t>Implements </a:t>
            </a:r>
            <a:r>
              <a:rPr lang="en-US" sz="1467" dirty="0">
                <a:solidFill>
                  <a:schemeClr val="bg1"/>
                </a:solidFill>
                <a:latin typeface="Arial" panose="020B0604020202020204" pitchFamily="34" charset="0"/>
                <a:cs typeface="Arial" panose="020B0604020202020204" pitchFamily="34" charset="0"/>
              </a:rPr>
              <a:t>institutional policy for data </a:t>
            </a:r>
            <a:r>
              <a:rPr lang="en-US" sz="1467" dirty="0" smtClean="0">
                <a:solidFill>
                  <a:schemeClr val="bg1"/>
                </a:solidFill>
                <a:latin typeface="Arial" panose="020B0604020202020204" pitchFamily="34" charset="0"/>
                <a:cs typeface="Arial" panose="020B0604020202020204" pitchFamily="34" charset="0"/>
              </a:rPr>
              <a:t>governance</a:t>
            </a:r>
          </a:p>
          <a:p>
            <a:pPr marL="380990" indent="-380990">
              <a:buFont typeface="Arial" panose="020B0604020202020204" pitchFamily="34" charset="0"/>
              <a:buChar char="•"/>
            </a:pPr>
            <a:r>
              <a:rPr lang="en-US" sz="1467" dirty="0" smtClean="0">
                <a:solidFill>
                  <a:schemeClr val="bg1"/>
                </a:solidFill>
                <a:latin typeface="Arial" panose="020B0604020202020204" pitchFamily="34" charset="0"/>
                <a:cs typeface="Arial" panose="020B0604020202020204" pitchFamily="34" charset="0"/>
              </a:rPr>
              <a:t>Recommends solutions to specific data issues</a:t>
            </a:r>
            <a:endParaRPr lang="en-US" sz="1467" dirty="0">
              <a:solidFill>
                <a:schemeClr val="bg1"/>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r>
              <a:rPr lang="en-US" sz="1467" dirty="0" smtClean="0">
                <a:solidFill>
                  <a:schemeClr val="bg1"/>
                </a:solidFill>
                <a:latin typeface="Arial" panose="020B0604020202020204" pitchFamily="34" charset="0"/>
                <a:cs typeface="Arial" panose="020B0604020202020204" pitchFamily="34" charset="0"/>
              </a:rPr>
              <a:t>Considers </a:t>
            </a:r>
            <a:r>
              <a:rPr lang="en-US" sz="1467" dirty="0">
                <a:solidFill>
                  <a:schemeClr val="bg1"/>
                </a:solidFill>
                <a:latin typeface="Arial" panose="020B0604020202020204" pitchFamily="34" charset="0"/>
                <a:cs typeface="Arial" panose="020B0604020202020204" pitchFamily="34" charset="0"/>
              </a:rPr>
              <a:t>and approve changes to code sets, additions to </a:t>
            </a:r>
            <a:r>
              <a:rPr lang="en-US" sz="1467" dirty="0" smtClean="0">
                <a:solidFill>
                  <a:schemeClr val="bg1"/>
                </a:solidFill>
                <a:latin typeface="Arial" panose="020B0604020202020204" pitchFamily="34" charset="0"/>
                <a:cs typeface="Arial" panose="020B0604020202020204" pitchFamily="34" charset="0"/>
              </a:rPr>
              <a:t>tables</a:t>
            </a:r>
          </a:p>
          <a:p>
            <a:pPr marL="380990" indent="-380990">
              <a:buFont typeface="Arial" panose="020B0604020202020204" pitchFamily="34" charset="0"/>
              <a:buChar char="•"/>
            </a:pPr>
            <a:r>
              <a:rPr lang="en-US" sz="1467" dirty="0" smtClean="0">
                <a:solidFill>
                  <a:schemeClr val="bg1"/>
                </a:solidFill>
                <a:latin typeface="Arial" panose="020B0604020202020204" pitchFamily="34" charset="0"/>
                <a:cs typeface="Arial" panose="020B0604020202020204" pitchFamily="34" charset="0"/>
              </a:rPr>
              <a:t>Develops solutions to data governance issues</a:t>
            </a:r>
          </a:p>
          <a:p>
            <a:pPr marL="380990" indent="-380990">
              <a:buFont typeface="Arial" panose="020B0604020202020204" pitchFamily="34" charset="0"/>
              <a:buChar char="•"/>
            </a:pPr>
            <a:r>
              <a:rPr lang="en-US" sz="1467" dirty="0" smtClean="0">
                <a:solidFill>
                  <a:schemeClr val="bg1"/>
                </a:solidFill>
                <a:latin typeface="Arial" panose="020B0604020202020204" pitchFamily="34" charset="0"/>
                <a:cs typeface="Arial" panose="020B0604020202020204" pitchFamily="34" charset="0"/>
              </a:rPr>
              <a:t>Communicates with data caretakers in their areas</a:t>
            </a:r>
          </a:p>
        </p:txBody>
      </p:sp>
    </p:spTree>
    <p:extLst>
      <p:ext uri="{BB962C8B-B14F-4D97-AF65-F5344CB8AC3E}">
        <p14:creationId xmlns:p14="http://schemas.microsoft.com/office/powerpoint/2010/main" val="4770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Policy-Making Body - Data Governance Council</a:t>
            </a:r>
            <a:endParaRPr lang="en-US" dirty="0"/>
          </a:p>
        </p:txBody>
      </p:sp>
      <p:graphicFrame>
        <p:nvGraphicFramePr>
          <p:cNvPr id="4" name="Diagram 3"/>
          <p:cNvGraphicFramePr/>
          <p:nvPr>
            <p:extLst>
              <p:ext uri="{D42A27DB-BD31-4B8C-83A1-F6EECF244321}">
                <p14:modId xmlns:p14="http://schemas.microsoft.com/office/powerpoint/2010/main" val="1790803304"/>
              </p:ext>
            </p:extLst>
          </p:nvPr>
        </p:nvGraphicFramePr>
        <p:xfrm>
          <a:off x="540454" y="1690688"/>
          <a:ext cx="11383816" cy="4752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40454" y="6436211"/>
            <a:ext cx="781111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Plotkin (2014). Data stewardship: An actionable guide to effective data management</a:t>
            </a:r>
          </a:p>
        </p:txBody>
      </p:sp>
    </p:spTree>
    <p:extLst>
      <p:ext uri="{BB962C8B-B14F-4D97-AF65-F5344CB8AC3E}">
        <p14:creationId xmlns:p14="http://schemas.microsoft.com/office/powerpoint/2010/main" val="297168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Data Governance Council Membership Examples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2009983423"/>
              </p:ext>
            </p:extLst>
          </p:nvPr>
        </p:nvGraphicFramePr>
        <p:xfrm>
          <a:off x="873363" y="1411704"/>
          <a:ext cx="10315338" cy="5238341"/>
        </p:xfrm>
        <a:graphic>
          <a:graphicData uri="http://schemas.openxmlformats.org/drawingml/2006/table">
            <a:tbl>
              <a:tblPr firstRow="1" bandRow="1">
                <a:tableStyleId>{D7AC3CCA-C797-4891-BE02-D94E43425B78}</a:tableStyleId>
              </a:tblPr>
              <a:tblGrid>
                <a:gridCol w="5157669">
                  <a:extLst>
                    <a:ext uri="{9D8B030D-6E8A-4147-A177-3AD203B41FA5}">
                      <a16:colId xmlns:a16="http://schemas.microsoft.com/office/drawing/2014/main" val="74709012"/>
                    </a:ext>
                  </a:extLst>
                </a:gridCol>
                <a:gridCol w="5157669">
                  <a:extLst>
                    <a:ext uri="{9D8B030D-6E8A-4147-A177-3AD203B41FA5}">
                      <a16:colId xmlns:a16="http://schemas.microsoft.com/office/drawing/2014/main" val="2576972829"/>
                    </a:ext>
                  </a:extLst>
                </a:gridCol>
              </a:tblGrid>
              <a:tr h="365435">
                <a:tc>
                  <a:txBody>
                    <a:bodyPr/>
                    <a:lstStyle/>
                    <a:p>
                      <a:r>
                        <a:rPr lang="en-US" sz="2400" dirty="0" smtClean="0"/>
                        <a:t>UW-Madison</a:t>
                      </a:r>
                      <a:endParaRPr lang="en-US" sz="2400" dirty="0">
                        <a:latin typeface="Arial" panose="020B0604020202020204" pitchFamily="34" charset="0"/>
                        <a:cs typeface="Arial" panose="020B0604020202020204" pitchFamily="34" charset="0"/>
                      </a:endParaRPr>
                    </a:p>
                  </a:txBody>
                  <a:tcPr marL="121920" marR="121920" marT="60960" marB="60960"/>
                </a:tc>
                <a:tc>
                  <a:txBody>
                    <a:bodyPr/>
                    <a:lstStyle/>
                    <a:p>
                      <a:r>
                        <a:rPr lang="en-US" sz="2400" dirty="0" smtClean="0"/>
                        <a:t>Stony Brook</a:t>
                      </a:r>
                      <a:endParaRPr lang="en-US" sz="2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565507867"/>
                  </a:ext>
                </a:extLst>
              </a:tr>
              <a:tr h="4750661">
                <a:tc>
                  <a:txBody>
                    <a:bodyPr/>
                    <a:lstStyle/>
                    <a:p>
                      <a:r>
                        <a:rPr lang="en-US" sz="2000" dirty="0" smtClean="0"/>
                        <a:t>Chief Data Officer</a:t>
                      </a:r>
                    </a:p>
                    <a:p>
                      <a:r>
                        <a:rPr lang="en-US" sz="2000" dirty="0" smtClean="0"/>
                        <a:t>Director of Univ. Communications</a:t>
                      </a:r>
                    </a:p>
                    <a:p>
                      <a:r>
                        <a:rPr lang="en-US" sz="2000" dirty="0" smtClean="0"/>
                        <a:t>VP for Teaching &amp; Learning</a:t>
                      </a:r>
                    </a:p>
                    <a:p>
                      <a:r>
                        <a:rPr lang="en-US" sz="2000" dirty="0" smtClean="0"/>
                        <a:t>VP for Diversity</a:t>
                      </a:r>
                    </a:p>
                    <a:p>
                      <a:r>
                        <a:rPr lang="en-US" sz="2000" dirty="0" smtClean="0"/>
                        <a:t>AVC Business Services</a:t>
                      </a:r>
                    </a:p>
                    <a:p>
                      <a:r>
                        <a:rPr lang="en-US" sz="2000" dirty="0" smtClean="0"/>
                        <a:t>AVC Legal Affairs</a:t>
                      </a:r>
                    </a:p>
                    <a:p>
                      <a:r>
                        <a:rPr lang="en-US" sz="2000" dirty="0" smtClean="0"/>
                        <a:t>Assoc. Dean Biomedical Informatics</a:t>
                      </a:r>
                    </a:p>
                    <a:p>
                      <a:r>
                        <a:rPr lang="en-US" sz="2000" dirty="0" smtClean="0"/>
                        <a:t>VP Libraries</a:t>
                      </a:r>
                    </a:p>
                    <a:p>
                      <a:r>
                        <a:rPr lang="en-US" sz="2000" dirty="0" smtClean="0"/>
                        <a:t>CISO</a:t>
                      </a:r>
                    </a:p>
                    <a:p>
                      <a:r>
                        <a:rPr lang="en-US" sz="2000" dirty="0" smtClean="0"/>
                        <a:t>Campus Records Officer</a:t>
                      </a:r>
                    </a:p>
                    <a:p>
                      <a:r>
                        <a:rPr lang="en-US" sz="2000" dirty="0" smtClean="0"/>
                        <a:t>Assoc. Dean Education</a:t>
                      </a:r>
                    </a:p>
                    <a:p>
                      <a:r>
                        <a:rPr lang="en-US" sz="2000" dirty="0" smtClean="0"/>
                        <a:t>Faculty/Dean Representation</a:t>
                      </a:r>
                      <a:endParaRPr lang="en-US" sz="2000" dirty="0">
                        <a:latin typeface="Arial" panose="020B0604020202020204" pitchFamily="34" charset="0"/>
                        <a:cs typeface="Arial" panose="020B0604020202020204" pitchFamily="34" charset="0"/>
                      </a:endParaRPr>
                    </a:p>
                  </a:txBody>
                  <a:tcPr marL="121920" marR="121920" marT="60960" marB="60960"/>
                </a:tc>
                <a:tc>
                  <a:txBody>
                    <a:bodyPr/>
                    <a:lstStyle/>
                    <a:p>
                      <a:r>
                        <a:rPr lang="en-US" sz="2000" dirty="0" smtClean="0"/>
                        <a:t>Chief Institutional Research Officer</a:t>
                      </a:r>
                    </a:p>
                    <a:p>
                      <a:r>
                        <a:rPr lang="en-US" sz="2000" dirty="0" smtClean="0"/>
                        <a:t>Analytics and Enterprise Data Officer</a:t>
                      </a:r>
                    </a:p>
                    <a:p>
                      <a:r>
                        <a:rPr lang="en-US" sz="2000" dirty="0" smtClean="0"/>
                        <a:t>University Controller</a:t>
                      </a:r>
                    </a:p>
                    <a:p>
                      <a:r>
                        <a:rPr lang="en-US" sz="2000" dirty="0" smtClean="0"/>
                        <a:t>Chief Enrollment Management Officer</a:t>
                      </a:r>
                    </a:p>
                    <a:p>
                      <a:r>
                        <a:rPr lang="en-US" sz="2000" dirty="0" smtClean="0"/>
                        <a:t>University Registrar</a:t>
                      </a:r>
                    </a:p>
                    <a:p>
                      <a:r>
                        <a:rPr lang="en-US" sz="2000" dirty="0" smtClean="0"/>
                        <a:t>Chief Financial Aid Officer</a:t>
                      </a:r>
                    </a:p>
                    <a:p>
                      <a:r>
                        <a:rPr lang="en-US" sz="2000" dirty="0" smtClean="0"/>
                        <a:t>Provost’s Office designee</a:t>
                      </a:r>
                    </a:p>
                    <a:p>
                      <a:r>
                        <a:rPr lang="en-US" sz="2000" dirty="0" smtClean="0"/>
                        <a:t>VP Student Affairs designee</a:t>
                      </a:r>
                    </a:p>
                    <a:p>
                      <a:r>
                        <a:rPr lang="en-US" sz="2000" dirty="0" smtClean="0"/>
                        <a:t>VP Administration designee</a:t>
                      </a:r>
                    </a:p>
                    <a:p>
                      <a:r>
                        <a:rPr lang="en-US" sz="2000" dirty="0" smtClean="0"/>
                        <a:t>VP Human Resources designee</a:t>
                      </a:r>
                    </a:p>
                    <a:p>
                      <a:r>
                        <a:rPr lang="en-US" sz="2000" dirty="0" smtClean="0"/>
                        <a:t>VP Information Technology designee </a:t>
                      </a:r>
                    </a:p>
                    <a:p>
                      <a:r>
                        <a:rPr lang="en-US" sz="2000" dirty="0" smtClean="0"/>
                        <a:t>VP Research designee</a:t>
                      </a:r>
                    </a:p>
                    <a:p>
                      <a:r>
                        <a:rPr lang="en-US" sz="2000" dirty="0" smtClean="0"/>
                        <a:t>SVP Health Sciences Designee</a:t>
                      </a:r>
                    </a:p>
                    <a:p>
                      <a:r>
                        <a:rPr lang="en-US" sz="2000" dirty="0" smtClean="0"/>
                        <a:t>University Senate designee</a:t>
                      </a:r>
                    </a:p>
                    <a:p>
                      <a:r>
                        <a:rPr lang="en-US" sz="2000" dirty="0" smtClean="0"/>
                        <a:t>Chairs &amp; Vice Chairs of FDGCs (6 people)</a:t>
                      </a:r>
                      <a:endParaRPr lang="en-US" sz="2000" dirty="0" smtClean="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963507759"/>
                  </a:ext>
                </a:extLst>
              </a:tr>
            </a:tbl>
          </a:graphicData>
        </a:graphic>
      </p:graphicFrame>
    </p:spTree>
    <p:extLst>
      <p:ext uri="{BB962C8B-B14F-4D97-AF65-F5344CB8AC3E}">
        <p14:creationId xmlns:p14="http://schemas.microsoft.com/office/powerpoint/2010/main" val="244195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Stewardship Definitions</a:t>
            </a:r>
            <a:endParaRPr lang="en-US" dirty="0"/>
          </a:p>
        </p:txBody>
      </p:sp>
      <p:sp>
        <p:nvSpPr>
          <p:cNvPr id="10" name="Text Placeholder 9"/>
          <p:cNvSpPr>
            <a:spLocks noGrp="1"/>
          </p:cNvSpPr>
          <p:nvPr>
            <p:ph idx="1"/>
          </p:nvPr>
        </p:nvSpPr>
        <p:spPr/>
        <p:txBody>
          <a:bodyPr>
            <a:normAutofit lnSpcReduction="10000"/>
          </a:bodyPr>
          <a:lstStyle/>
          <a:p>
            <a:r>
              <a:rPr lang="en-US" sz="2133" dirty="0"/>
              <a:t>Data stewardship is the most common label to describe accountability and responsibility for data and processes that ensure effective control and use of data assets. – Knight (2017)</a:t>
            </a:r>
          </a:p>
          <a:p>
            <a:endParaRPr lang="en-US" sz="2133" dirty="0"/>
          </a:p>
          <a:p>
            <a:r>
              <a:rPr lang="en-US" sz="2133" dirty="0"/>
              <a:t>Data stewardship is the operational aspect of an overall Data Governance program, where the actual day-to-day work of governing the enterprise’s data gets done. –Plotkin (2014)</a:t>
            </a:r>
          </a:p>
          <a:p>
            <a:endParaRPr lang="en-US" sz="2133" dirty="0"/>
          </a:p>
          <a:p>
            <a:r>
              <a:rPr lang="en-US" sz="2133" dirty="0"/>
              <a:t>Data Stewardship is concerned with taking care of data assets that do not belong to the stewards themselves. Data Stewards represent the concerns of others. Some may represent the needs of the entire organization. Others may be tasked with representing a smaller constituency: a business unit, department, or even a set of data themselves. – Data Governance Institute (n.d.)</a:t>
            </a:r>
          </a:p>
          <a:p>
            <a:endParaRPr lang="en-US" sz="2133" dirty="0"/>
          </a:p>
        </p:txBody>
      </p:sp>
    </p:spTree>
    <p:extLst>
      <p:ext uri="{BB962C8B-B14F-4D97-AF65-F5344CB8AC3E}">
        <p14:creationId xmlns:p14="http://schemas.microsoft.com/office/powerpoint/2010/main" val="121205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this workshop will not do</a:t>
            </a:r>
            <a:endParaRPr lang="en-US" dirty="0"/>
          </a:p>
        </p:txBody>
      </p:sp>
      <p:sp>
        <p:nvSpPr>
          <p:cNvPr id="3" name="Text Placeholder 2"/>
          <p:cNvSpPr>
            <a:spLocks noGrp="1"/>
          </p:cNvSpPr>
          <p:nvPr>
            <p:ph idx="1"/>
          </p:nvPr>
        </p:nvSpPr>
        <p:spPr>
          <a:xfrm>
            <a:off x="838199" y="1825625"/>
            <a:ext cx="11234351" cy="4351338"/>
          </a:xfrm>
        </p:spPr>
        <p:txBody>
          <a:bodyPr>
            <a:noAutofit/>
          </a:bodyPr>
          <a:lstStyle/>
          <a:p>
            <a:pPr marL="457200" indent="-457200">
              <a:buFont typeface="Arial" panose="020B0604020202020204" pitchFamily="34" charset="0"/>
              <a:buChar char="•"/>
            </a:pPr>
            <a:r>
              <a:rPr lang="en-US" sz="3200" dirty="0" smtClean="0"/>
              <a:t>Design your data governance system for you</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Promote specific technological solutions</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Prescribe specific functions, operations, or organization</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Identify how much money to spend</a:t>
            </a:r>
            <a:endParaRPr lang="en-US" sz="3200" dirty="0"/>
          </a:p>
        </p:txBody>
      </p:sp>
    </p:spTree>
    <p:extLst>
      <p:ext uri="{BB962C8B-B14F-4D97-AF65-F5344CB8AC3E}">
        <p14:creationId xmlns:p14="http://schemas.microsoft.com/office/powerpoint/2010/main" val="16706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 Stewards</a:t>
            </a:r>
            <a:endParaRPr lang="en-US" dirty="0"/>
          </a:p>
        </p:txBody>
      </p:sp>
      <p:graphicFrame>
        <p:nvGraphicFramePr>
          <p:cNvPr id="4" name="Diagram 3"/>
          <p:cNvGraphicFramePr/>
          <p:nvPr>
            <p:extLst>
              <p:ext uri="{D42A27DB-BD31-4B8C-83A1-F6EECF244321}">
                <p14:modId xmlns:p14="http://schemas.microsoft.com/office/powerpoint/2010/main" val="1124996332"/>
              </p:ext>
            </p:extLst>
          </p:nvPr>
        </p:nvGraphicFramePr>
        <p:xfrm>
          <a:off x="934720" y="1421027"/>
          <a:ext cx="10342880" cy="4717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34720" y="6266934"/>
            <a:ext cx="781111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Plotkin (2014). Data stewardship: An actionable guide to effective data management</a:t>
            </a:r>
          </a:p>
        </p:txBody>
      </p:sp>
    </p:spTree>
    <p:extLst>
      <p:ext uri="{BB962C8B-B14F-4D97-AF65-F5344CB8AC3E}">
        <p14:creationId xmlns:p14="http://schemas.microsoft.com/office/powerpoint/2010/main" val="279638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503"/>
            <a:ext cx="10515600" cy="1325563"/>
          </a:xfrm>
        </p:spPr>
        <p:txBody>
          <a:bodyPr>
            <a:normAutofit/>
          </a:bodyPr>
          <a:lstStyle/>
          <a:p>
            <a:r>
              <a:rPr lang="en-US" sz="4000" dirty="0" smtClean="0"/>
              <a:t>Alternative models for types of data stewards</a:t>
            </a:r>
            <a:endParaRPr lang="en-US" sz="4000" dirty="0"/>
          </a:p>
        </p:txBody>
      </p:sp>
      <p:pic>
        <p:nvPicPr>
          <p:cNvPr id="4" name="Picture 3"/>
          <p:cNvPicPr>
            <a:picLocks noChangeAspect="1"/>
          </p:cNvPicPr>
          <p:nvPr/>
        </p:nvPicPr>
        <p:blipFill>
          <a:blip r:embed="rId3"/>
          <a:stretch>
            <a:fillRect/>
          </a:stretch>
        </p:blipFill>
        <p:spPr>
          <a:xfrm>
            <a:off x="492275" y="1625195"/>
            <a:ext cx="3657600" cy="1976364"/>
          </a:xfrm>
          <a:prstGeom prst="rect">
            <a:avLst/>
          </a:prstGeom>
        </p:spPr>
      </p:pic>
      <p:sp>
        <p:nvSpPr>
          <p:cNvPr id="7" name="TextBox 6"/>
          <p:cNvSpPr txBox="1"/>
          <p:nvPr/>
        </p:nvSpPr>
        <p:spPr>
          <a:xfrm>
            <a:off x="336870" y="1191677"/>
            <a:ext cx="395024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Data Stewards by Subject Area</a:t>
            </a:r>
          </a:p>
        </p:txBody>
      </p:sp>
      <p:pic>
        <p:nvPicPr>
          <p:cNvPr id="8" name="Picture 7"/>
          <p:cNvPicPr>
            <a:picLocks noChangeAspect="1"/>
          </p:cNvPicPr>
          <p:nvPr/>
        </p:nvPicPr>
        <p:blipFill>
          <a:blip r:embed="rId4"/>
          <a:stretch>
            <a:fillRect/>
          </a:stretch>
        </p:blipFill>
        <p:spPr>
          <a:xfrm>
            <a:off x="4600389" y="1638825"/>
            <a:ext cx="3048000" cy="3258817"/>
          </a:xfrm>
          <a:prstGeom prst="rect">
            <a:avLst/>
          </a:prstGeom>
        </p:spPr>
      </p:pic>
      <p:sp>
        <p:nvSpPr>
          <p:cNvPr id="9" name="TextBox 8"/>
          <p:cNvSpPr txBox="1"/>
          <p:nvPr/>
        </p:nvSpPr>
        <p:spPr>
          <a:xfrm>
            <a:off x="4439819" y="1191677"/>
            <a:ext cx="347563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Data Stewards by Function</a:t>
            </a:r>
          </a:p>
        </p:txBody>
      </p:sp>
      <p:pic>
        <p:nvPicPr>
          <p:cNvPr id="10" name="Picture 9"/>
          <p:cNvPicPr>
            <a:picLocks noChangeAspect="1"/>
          </p:cNvPicPr>
          <p:nvPr/>
        </p:nvPicPr>
        <p:blipFill>
          <a:blip r:embed="rId5"/>
          <a:stretch>
            <a:fillRect/>
          </a:stretch>
        </p:blipFill>
        <p:spPr>
          <a:xfrm>
            <a:off x="8177245" y="1617205"/>
            <a:ext cx="3275668" cy="2130131"/>
          </a:xfrm>
          <a:prstGeom prst="rect">
            <a:avLst/>
          </a:prstGeom>
        </p:spPr>
      </p:pic>
      <p:sp>
        <p:nvSpPr>
          <p:cNvPr id="11" name="TextBox 10"/>
          <p:cNvSpPr txBox="1"/>
          <p:nvPr/>
        </p:nvSpPr>
        <p:spPr>
          <a:xfrm>
            <a:off x="8068150" y="1167869"/>
            <a:ext cx="339067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Data Stewards by Process</a:t>
            </a:r>
          </a:p>
        </p:txBody>
      </p:sp>
      <p:pic>
        <p:nvPicPr>
          <p:cNvPr id="12" name="Picture 11"/>
          <p:cNvPicPr>
            <a:picLocks noChangeAspect="1"/>
          </p:cNvPicPr>
          <p:nvPr/>
        </p:nvPicPr>
        <p:blipFill>
          <a:blip r:embed="rId6"/>
          <a:stretch>
            <a:fillRect/>
          </a:stretch>
        </p:blipFill>
        <p:spPr>
          <a:xfrm>
            <a:off x="531441" y="4111954"/>
            <a:ext cx="3618434" cy="2023643"/>
          </a:xfrm>
          <a:prstGeom prst="rect">
            <a:avLst/>
          </a:prstGeom>
        </p:spPr>
      </p:pic>
      <p:sp>
        <p:nvSpPr>
          <p:cNvPr id="13" name="TextBox 12"/>
          <p:cNvSpPr txBox="1"/>
          <p:nvPr/>
        </p:nvSpPr>
        <p:spPr>
          <a:xfrm>
            <a:off x="403474" y="3681068"/>
            <a:ext cx="3932487"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Data Stewards by System</a:t>
            </a:r>
          </a:p>
        </p:txBody>
      </p:sp>
      <p:pic>
        <p:nvPicPr>
          <p:cNvPr id="14" name="Picture 13"/>
          <p:cNvPicPr>
            <a:picLocks noChangeAspect="1"/>
          </p:cNvPicPr>
          <p:nvPr/>
        </p:nvPicPr>
        <p:blipFill>
          <a:blip r:embed="rId7"/>
          <a:stretch>
            <a:fillRect/>
          </a:stretch>
        </p:blipFill>
        <p:spPr>
          <a:xfrm>
            <a:off x="8238218" y="4296222"/>
            <a:ext cx="3214695" cy="1727541"/>
          </a:xfrm>
          <a:prstGeom prst="rect">
            <a:avLst/>
          </a:prstGeom>
        </p:spPr>
      </p:pic>
      <p:sp>
        <p:nvSpPr>
          <p:cNvPr id="15" name="TextBox 14"/>
          <p:cNvSpPr txBox="1"/>
          <p:nvPr/>
        </p:nvSpPr>
        <p:spPr>
          <a:xfrm>
            <a:off x="8115828" y="3845789"/>
            <a:ext cx="387958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Data Stewards by Project</a:t>
            </a:r>
          </a:p>
        </p:txBody>
      </p:sp>
      <p:sp>
        <p:nvSpPr>
          <p:cNvPr id="16" name="TextBox 15"/>
          <p:cNvSpPr txBox="1"/>
          <p:nvPr/>
        </p:nvSpPr>
        <p:spPr>
          <a:xfrm>
            <a:off x="492275" y="6266934"/>
            <a:ext cx="710643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Dyché &amp; Polsky (2014). “Five models for data stewardship” SAS Whitepaper</a:t>
            </a:r>
          </a:p>
        </p:txBody>
      </p:sp>
    </p:spTree>
    <p:extLst>
      <p:ext uri="{BB962C8B-B14F-4D97-AF65-F5344CB8AC3E}">
        <p14:creationId xmlns:p14="http://schemas.microsoft.com/office/powerpoint/2010/main" val="24811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Steward Responsibilities</a:t>
            </a:r>
            <a:endParaRPr lang="en-US" dirty="0"/>
          </a:p>
        </p:txBody>
      </p:sp>
      <p:graphicFrame>
        <p:nvGraphicFramePr>
          <p:cNvPr id="4" name="Diagram 3"/>
          <p:cNvGraphicFramePr/>
          <p:nvPr>
            <p:extLst>
              <p:ext uri="{D42A27DB-BD31-4B8C-83A1-F6EECF244321}">
                <p14:modId xmlns:p14="http://schemas.microsoft.com/office/powerpoint/2010/main" val="426542179"/>
              </p:ext>
            </p:extLst>
          </p:nvPr>
        </p:nvGraphicFramePr>
        <p:xfrm>
          <a:off x="886119" y="1515974"/>
          <a:ext cx="10419761" cy="4906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483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Autofit/>
          </a:bodyPr>
          <a:lstStyle/>
          <a:p>
            <a:r>
              <a:rPr lang="en-US" sz="3600" dirty="0" smtClean="0"/>
              <a:t>Functional Data Stewardship Council/Committees</a:t>
            </a:r>
            <a:br>
              <a:rPr lang="en-US" sz="3600" dirty="0" smtClean="0"/>
            </a:br>
            <a:endParaRPr lang="en-US" sz="3600" dirty="0"/>
          </a:p>
        </p:txBody>
      </p:sp>
      <p:graphicFrame>
        <p:nvGraphicFramePr>
          <p:cNvPr id="5" name="Diagram 4"/>
          <p:cNvGraphicFramePr/>
          <p:nvPr>
            <p:extLst>
              <p:ext uri="{D42A27DB-BD31-4B8C-83A1-F6EECF244321}">
                <p14:modId xmlns:p14="http://schemas.microsoft.com/office/powerpoint/2010/main" val="102353517"/>
              </p:ext>
            </p:extLst>
          </p:nvPr>
        </p:nvGraphicFramePr>
        <p:xfrm>
          <a:off x="795867" y="1319753"/>
          <a:ext cx="10770167" cy="4927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64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6477000"/>
            <a:ext cx="2819400" cy="300210"/>
          </a:xfrm>
          <a:prstGeom prst="rect">
            <a:avLst/>
          </a:prstGeom>
          <a:noFill/>
        </p:spPr>
        <p:txBody>
          <a:bodyPr wrap="square" rtlCol="0">
            <a:spAutoFit/>
          </a:bodyPr>
          <a:lstStyle/>
          <a:p>
            <a:pPr algn="ctr"/>
            <a:fld id="{26D12D1B-A5C5-4912-8B83-4D2104FCCBAC}" type="slidenum">
              <a:rPr lang="en-US" sz="1351">
                <a:solidFill>
                  <a:schemeClr val="bg1"/>
                </a:solidFill>
              </a:rPr>
              <a:pPr algn="ctr"/>
              <a:t>44</a:t>
            </a:fld>
            <a:endParaRPr lang="en-US" sz="135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27480700"/>
              </p:ext>
            </p:extLst>
          </p:nvPr>
        </p:nvGraphicFramePr>
        <p:xfrm>
          <a:off x="928063" y="1400537"/>
          <a:ext cx="10565597" cy="4826645"/>
        </p:xfrm>
        <a:graphic>
          <a:graphicData uri="http://schemas.openxmlformats.org/drawingml/2006/table">
            <a:tbl>
              <a:tblPr firstRow="1" firstCol="1" bandRow="1">
                <a:tableStyleId>{5C22544A-7EE6-4342-B048-85BDC9FD1C3A}</a:tableStyleId>
              </a:tblPr>
              <a:tblGrid>
                <a:gridCol w="1764350">
                  <a:extLst>
                    <a:ext uri="{9D8B030D-6E8A-4147-A177-3AD203B41FA5}">
                      <a16:colId xmlns:a16="http://schemas.microsoft.com/office/drawing/2014/main" val="20000"/>
                    </a:ext>
                  </a:extLst>
                </a:gridCol>
                <a:gridCol w="3518447">
                  <a:extLst>
                    <a:ext uri="{9D8B030D-6E8A-4147-A177-3AD203B41FA5}">
                      <a16:colId xmlns:a16="http://schemas.microsoft.com/office/drawing/2014/main" val="20001"/>
                    </a:ext>
                  </a:extLst>
                </a:gridCol>
                <a:gridCol w="2641400">
                  <a:extLst>
                    <a:ext uri="{9D8B030D-6E8A-4147-A177-3AD203B41FA5}">
                      <a16:colId xmlns:a16="http://schemas.microsoft.com/office/drawing/2014/main" val="20002"/>
                    </a:ext>
                  </a:extLst>
                </a:gridCol>
                <a:gridCol w="2641400">
                  <a:extLst>
                    <a:ext uri="{9D8B030D-6E8A-4147-A177-3AD203B41FA5}">
                      <a16:colId xmlns:a16="http://schemas.microsoft.com/office/drawing/2014/main" val="20003"/>
                    </a:ext>
                  </a:extLst>
                </a:gridCol>
              </a:tblGrid>
              <a:tr h="643552">
                <a:tc>
                  <a:txBody>
                    <a:bodyPr/>
                    <a:lstStyle/>
                    <a:p>
                      <a:pPr marL="0" marR="0">
                        <a:spcBef>
                          <a:spcPts val="0"/>
                        </a:spcBef>
                        <a:spcAft>
                          <a:spcPts val="0"/>
                        </a:spcAft>
                      </a:pPr>
                      <a:r>
                        <a:rPr lang="en-US" sz="1900" dirty="0">
                          <a:effectLst/>
                          <a:latin typeface="Arial" panose="020B0604020202020204" pitchFamily="34" charset="0"/>
                          <a:cs typeface="Arial" panose="020B0604020202020204" pitchFamily="34" charset="0"/>
                        </a:rPr>
                        <a:t> </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Data Governance Council</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Functional Data Governance </a:t>
                      </a:r>
                      <a:r>
                        <a:rPr lang="en-US" sz="1900" dirty="0" smtClean="0">
                          <a:effectLst/>
                          <a:latin typeface="Arial" panose="020B0604020202020204" pitchFamily="34" charset="0"/>
                          <a:cs typeface="Arial" panose="020B0604020202020204" pitchFamily="34" charset="0"/>
                        </a:rPr>
                        <a:t>Cmtes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Data Stewards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965329">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Standards and Policies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Define, Establish, Monitors, Audit, Verify, Develop, Revise</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Cross functional implementation, coordination</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Functional implementation</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1287106">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Data Quality</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Identify,</a:t>
                      </a:r>
                      <a:r>
                        <a:rPr lang="en-US" sz="1900" baseline="0" dirty="0" smtClean="0">
                          <a:effectLst/>
                          <a:latin typeface="Arial" panose="020B0604020202020204" pitchFamily="34" charset="0"/>
                          <a:cs typeface="Arial" panose="020B0604020202020204" pitchFamily="34" charset="0"/>
                        </a:rPr>
                        <a:t> </a:t>
                      </a:r>
                      <a:r>
                        <a:rPr lang="en-US" sz="1900" dirty="0" smtClean="0">
                          <a:effectLst/>
                          <a:latin typeface="Arial" panose="020B0604020202020204" pitchFamily="34" charset="0"/>
                          <a:cs typeface="Arial" panose="020B0604020202020204" pitchFamily="34" charset="0"/>
                        </a:rPr>
                        <a:t>Adopt </a:t>
                      </a:r>
                      <a:r>
                        <a:rPr lang="en-US" sz="1900" dirty="0">
                          <a:effectLst/>
                          <a:latin typeface="Arial" panose="020B0604020202020204" pitchFamily="34" charset="0"/>
                          <a:cs typeface="Arial" panose="020B0604020202020204" pitchFamily="34" charset="0"/>
                        </a:rPr>
                        <a:t>enterprise-wide </a:t>
                      </a:r>
                      <a:r>
                        <a:rPr lang="en-US" sz="1900" dirty="0" smtClean="0">
                          <a:effectLst/>
                          <a:latin typeface="Arial" panose="020B0604020202020204" pitchFamily="34" charset="0"/>
                          <a:cs typeface="Arial" panose="020B0604020202020204" pitchFamily="34" charset="0"/>
                        </a:rPr>
                        <a:t>DQ tool</a:t>
                      </a:r>
                    </a:p>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Big picture</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Prioritize </a:t>
                      </a:r>
                      <a:r>
                        <a:rPr lang="en-US" sz="1900" dirty="0" smtClean="0">
                          <a:effectLst/>
                          <a:latin typeface="Arial" panose="020B0604020202020204" pitchFamily="34" charset="0"/>
                          <a:cs typeface="Arial" panose="020B0604020202020204" pitchFamily="34" charset="0"/>
                        </a:rPr>
                        <a:t>levels </a:t>
                      </a:r>
                    </a:p>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Monitor area</a:t>
                      </a:r>
                    </a:p>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Identify needs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Review audit reports, Coordinate </a:t>
                      </a:r>
                      <a:r>
                        <a:rPr lang="en-US" sz="1900" dirty="0" smtClean="0">
                          <a:effectLst/>
                          <a:latin typeface="Arial" panose="020B0604020202020204" pitchFamily="34" charset="0"/>
                          <a:cs typeface="Arial" panose="020B0604020202020204" pitchFamily="34" charset="0"/>
                        </a:rPr>
                        <a:t>clean-up</a:t>
                      </a:r>
                      <a:r>
                        <a:rPr lang="en-US" sz="1900" dirty="0">
                          <a:effectLst/>
                          <a:latin typeface="Arial" panose="020B0604020202020204" pitchFamily="34" charset="0"/>
                          <a:cs typeface="Arial" panose="020B0604020202020204" pitchFamily="34" charset="0"/>
                        </a:rPr>
                        <a:t>, </a:t>
                      </a:r>
                      <a:r>
                        <a:rPr lang="en-US" sz="1900" dirty="0" smtClean="0">
                          <a:effectLst/>
                          <a:latin typeface="Arial" panose="020B0604020202020204" pitchFamily="34" charset="0"/>
                          <a:cs typeface="Arial" panose="020B0604020202020204" pitchFamily="34" charset="0"/>
                        </a:rPr>
                        <a:t>Initial prioritization</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965329">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Metadata</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Establish standards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Ensure cross-functional </a:t>
                      </a:r>
                      <a:r>
                        <a:rPr lang="en-US" sz="1900" dirty="0" smtClean="0">
                          <a:effectLst/>
                          <a:latin typeface="Arial" panose="020B0604020202020204" pitchFamily="34" charset="0"/>
                          <a:cs typeface="Arial" panose="020B0604020202020204" pitchFamily="34" charset="0"/>
                        </a:rPr>
                        <a:t>alignment</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Implement</a:t>
                      </a:r>
                    </a:p>
                    <a:p>
                      <a:pPr marL="0" marR="0" algn="ctr">
                        <a:spcBef>
                          <a:spcPts val="0"/>
                        </a:spcBef>
                        <a:spcAft>
                          <a:spcPts val="0"/>
                        </a:spcAft>
                      </a:pPr>
                      <a:r>
                        <a:rPr lang="en-US" sz="1900" dirty="0" smtClean="0">
                          <a:effectLst/>
                          <a:latin typeface="Arial" panose="020B0604020202020204" pitchFamily="34" charset="0"/>
                          <a:ea typeface="Calibri" panose="020F0502020204030204" pitchFamily="34" charset="0"/>
                          <a:cs typeface="Arial" panose="020B0604020202020204" pitchFamily="34" charset="0"/>
                        </a:rPr>
                        <a:t>Maintain</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965329">
                <a:tc>
                  <a:txBody>
                    <a:bodyPr/>
                    <a:lstStyle/>
                    <a:p>
                      <a:pPr marL="0" marR="0" algn="ctr">
                        <a:spcBef>
                          <a:spcPts val="0"/>
                        </a:spcBef>
                        <a:spcAft>
                          <a:spcPts val="0"/>
                        </a:spcAft>
                      </a:pPr>
                      <a:r>
                        <a:rPr lang="en-US" sz="1900" dirty="0">
                          <a:effectLst/>
                          <a:latin typeface="Arial" panose="020B0604020202020204" pitchFamily="34" charset="0"/>
                          <a:cs typeface="Arial" panose="020B0604020202020204" pitchFamily="34" charset="0"/>
                        </a:rPr>
                        <a:t>Metrics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Review,</a:t>
                      </a:r>
                    </a:p>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Identify,</a:t>
                      </a:r>
                    </a:p>
                    <a:p>
                      <a:pPr marL="0" marR="0" algn="ctr">
                        <a:spcBef>
                          <a:spcPts val="0"/>
                        </a:spcBef>
                        <a:spcAft>
                          <a:spcPts val="0"/>
                        </a:spcAft>
                      </a:pPr>
                      <a:r>
                        <a:rPr lang="en-US" sz="1900" dirty="0" smtClean="0">
                          <a:effectLst/>
                          <a:latin typeface="Arial" panose="020B0604020202020204" pitchFamily="34" charset="0"/>
                          <a:ea typeface="Calibri" panose="020F0502020204030204" pitchFamily="34" charset="0"/>
                          <a:cs typeface="Arial" panose="020B0604020202020204" pitchFamily="34" charset="0"/>
                        </a:rPr>
                        <a:t>Monitor</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Monitor area</a:t>
                      </a:r>
                    </a:p>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Identify area</a:t>
                      </a:r>
                      <a:r>
                        <a:rPr lang="en-US" sz="1900" baseline="0" dirty="0" smtClean="0">
                          <a:effectLst/>
                          <a:latin typeface="Arial" panose="020B0604020202020204" pitchFamily="34" charset="0"/>
                          <a:cs typeface="Arial" panose="020B0604020202020204" pitchFamily="34" charset="0"/>
                        </a:rPr>
                        <a:t> priorities</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Monitor</a:t>
                      </a:r>
                    </a:p>
                    <a:p>
                      <a:pPr marL="0" marR="0" algn="ctr">
                        <a:spcBef>
                          <a:spcPts val="0"/>
                        </a:spcBef>
                        <a:spcAft>
                          <a:spcPts val="0"/>
                        </a:spcAft>
                      </a:pPr>
                      <a:r>
                        <a:rPr lang="en-US" sz="1900" dirty="0" smtClean="0">
                          <a:effectLst/>
                          <a:latin typeface="Arial" panose="020B0604020202020204" pitchFamily="34" charset="0"/>
                          <a:cs typeface="Arial" panose="020B0604020202020204" pitchFamily="34" charset="0"/>
                        </a:rPr>
                        <a:t>Remediate</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TextBox 4"/>
          <p:cNvSpPr txBox="1"/>
          <p:nvPr/>
        </p:nvSpPr>
        <p:spPr>
          <a:xfrm>
            <a:off x="1598442" y="6423467"/>
            <a:ext cx="300082" cy="300210"/>
          </a:xfrm>
          <a:prstGeom prst="rect">
            <a:avLst/>
          </a:prstGeom>
          <a:noFill/>
        </p:spPr>
        <p:txBody>
          <a:bodyPr wrap="none" rtlCol="0">
            <a:spAutoFit/>
          </a:bodyPr>
          <a:lstStyle/>
          <a:p>
            <a:r>
              <a:rPr lang="en-US" sz="1351" dirty="0">
                <a:solidFill>
                  <a:schemeClr val="bg1"/>
                </a:solidFill>
              </a:rPr>
              <a:t>B</a:t>
            </a:r>
          </a:p>
        </p:txBody>
      </p:sp>
      <p:sp>
        <p:nvSpPr>
          <p:cNvPr id="6" name="Title 5"/>
          <p:cNvSpPr>
            <a:spLocks noGrp="1"/>
          </p:cNvSpPr>
          <p:nvPr>
            <p:ph type="title"/>
          </p:nvPr>
        </p:nvSpPr>
        <p:spPr>
          <a:xfrm>
            <a:off x="838200" y="365125"/>
            <a:ext cx="11153172" cy="1325563"/>
          </a:xfrm>
        </p:spPr>
        <p:txBody>
          <a:bodyPr>
            <a:normAutofit/>
          </a:bodyPr>
          <a:lstStyle/>
          <a:p>
            <a:r>
              <a:rPr lang="en-US" sz="4000" dirty="0" smtClean="0"/>
              <a:t>Stony Brook Roles and Responsibilities Matrix</a:t>
            </a:r>
            <a:endParaRPr lang="en-US" sz="4000" dirty="0"/>
          </a:p>
        </p:txBody>
      </p:sp>
    </p:spTree>
    <p:extLst>
      <p:ext uri="{BB962C8B-B14F-4D97-AF65-F5344CB8AC3E}">
        <p14:creationId xmlns:p14="http://schemas.microsoft.com/office/powerpoint/2010/main" val="26078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users</a:t>
            </a:r>
            <a:endParaRPr lang="en-US" dirty="0"/>
          </a:p>
        </p:txBody>
      </p:sp>
      <p:sp>
        <p:nvSpPr>
          <p:cNvPr id="3" name="Text Placeholder 2"/>
          <p:cNvSpPr>
            <a:spLocks noGrp="1"/>
          </p:cNvSpPr>
          <p:nvPr>
            <p:ph idx="1"/>
          </p:nvPr>
        </p:nvSpPr>
        <p:spPr>
          <a:xfrm>
            <a:off x="879646" y="1517936"/>
            <a:ext cx="10970484" cy="4351338"/>
          </a:xfrm>
        </p:spPr>
        <p:txBody>
          <a:bodyPr/>
          <a:lstStyle/>
          <a:p>
            <a:r>
              <a:rPr lang="en-US" dirty="0" smtClean="0"/>
              <a:t>Often not considered in data governance systems (but should be).</a:t>
            </a:r>
          </a:p>
          <a:p>
            <a:r>
              <a:rPr lang="en-US" dirty="0" smtClean="0"/>
              <a:t>Example formal responsibilities (Stony Brook)</a:t>
            </a:r>
          </a:p>
          <a:p>
            <a:pPr lvl="1"/>
            <a:endParaRPr lang="en-US" dirty="0"/>
          </a:p>
        </p:txBody>
      </p:sp>
      <p:graphicFrame>
        <p:nvGraphicFramePr>
          <p:cNvPr id="4" name="Diagram 3"/>
          <p:cNvGraphicFramePr/>
          <p:nvPr>
            <p:extLst>
              <p:ext uri="{D42A27DB-BD31-4B8C-83A1-F6EECF244321}">
                <p14:modId xmlns:p14="http://schemas.microsoft.com/office/powerpoint/2010/main" val="317377279"/>
              </p:ext>
            </p:extLst>
          </p:nvPr>
        </p:nvGraphicFramePr>
        <p:xfrm>
          <a:off x="667861" y="2719716"/>
          <a:ext cx="10856277" cy="3830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8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Administrative Office / Positions Supporting Data Governance</a:t>
            </a:r>
            <a:endParaRPr lang="en-US" dirty="0"/>
          </a:p>
        </p:txBody>
      </p:sp>
      <p:sp>
        <p:nvSpPr>
          <p:cNvPr id="3" name="Text Placeholder 2"/>
          <p:cNvSpPr>
            <a:spLocks noGrp="1"/>
          </p:cNvSpPr>
          <p:nvPr>
            <p:ph idx="1"/>
          </p:nvPr>
        </p:nvSpPr>
        <p:spPr/>
        <p:txBody>
          <a:bodyPr/>
          <a:lstStyle/>
          <a:p>
            <a:r>
              <a:rPr lang="en-US" dirty="0" smtClean="0"/>
              <a:t>In general, offices and positions dedicated to supporting data governance are still emerging in higher education</a:t>
            </a:r>
            <a:br>
              <a:rPr lang="en-US" dirty="0" smtClean="0"/>
            </a:br>
            <a:endParaRPr lang="en-US" dirty="0" smtClean="0"/>
          </a:p>
        </p:txBody>
      </p:sp>
      <p:sp>
        <p:nvSpPr>
          <p:cNvPr id="4" name="TextBox 3"/>
          <p:cNvSpPr txBox="1"/>
          <p:nvPr/>
        </p:nvSpPr>
        <p:spPr>
          <a:xfrm>
            <a:off x="925698" y="6007400"/>
            <a:ext cx="9242658" cy="646331"/>
          </a:xfrm>
          <a:prstGeom prst="rect">
            <a:avLst/>
          </a:prstGeom>
          <a:noFill/>
        </p:spPr>
        <p:txBody>
          <a:bodyPr wrap="none" rtlCol="0">
            <a:spAutoFit/>
          </a:bodyPr>
          <a:lstStyle/>
          <a:p>
            <a:r>
              <a:rPr lang="en-US" dirty="0"/>
              <a:t>Pomerantz, J. (2017) </a:t>
            </a:r>
            <a:r>
              <a:rPr lang="en-US" i="1" dirty="0">
                <a:hlinkClick r:id="rId3"/>
              </a:rPr>
              <a:t>IT leadership in higher education: The chief data officer</a:t>
            </a:r>
            <a:r>
              <a:rPr lang="en-US" i="1" dirty="0"/>
              <a:t>. Educause.</a:t>
            </a:r>
          </a:p>
          <a:p>
            <a:r>
              <a:rPr lang="en-US" i="1" dirty="0"/>
              <a:t>Research Report. Louisville, CO:ECAR.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51485615"/>
              </p:ext>
            </p:extLst>
          </p:nvPr>
        </p:nvGraphicFramePr>
        <p:xfrm>
          <a:off x="925698" y="2854022"/>
          <a:ext cx="10428102" cy="2928939"/>
        </p:xfrm>
        <a:graphic>
          <a:graphicData uri="http://schemas.openxmlformats.org/drawingml/2006/table">
            <a:tbl>
              <a:tblPr firstRow="1" bandRow="1">
                <a:tableStyleId>{D7AC3CCA-C797-4891-BE02-D94E43425B78}</a:tableStyleId>
              </a:tblPr>
              <a:tblGrid>
                <a:gridCol w="5214051">
                  <a:extLst>
                    <a:ext uri="{9D8B030D-6E8A-4147-A177-3AD203B41FA5}">
                      <a16:colId xmlns:a16="http://schemas.microsoft.com/office/drawing/2014/main" val="1616609951"/>
                    </a:ext>
                  </a:extLst>
                </a:gridCol>
                <a:gridCol w="5214051">
                  <a:extLst>
                    <a:ext uri="{9D8B030D-6E8A-4147-A177-3AD203B41FA5}">
                      <a16:colId xmlns:a16="http://schemas.microsoft.com/office/drawing/2014/main" val="379812532"/>
                    </a:ext>
                  </a:extLst>
                </a:gridCol>
              </a:tblGrid>
              <a:tr h="560243">
                <a:tc>
                  <a:txBody>
                    <a:bodyPr/>
                    <a:lstStyle/>
                    <a:p>
                      <a:r>
                        <a:rPr lang="en-US" sz="2100" dirty="0" smtClean="0"/>
                        <a:t>Chief Data Officer</a:t>
                      </a:r>
                      <a:endParaRPr lang="en-US" sz="2100" dirty="0">
                        <a:latin typeface="Arial" panose="020B0604020202020204" pitchFamily="34" charset="0"/>
                        <a:cs typeface="Arial" panose="020B0604020202020204" pitchFamily="34" charset="0"/>
                      </a:endParaRPr>
                    </a:p>
                  </a:txBody>
                  <a:tcPr marL="121920" marR="121920" marT="60960" marB="60960"/>
                </a:tc>
                <a:tc>
                  <a:txBody>
                    <a:bodyPr/>
                    <a:lstStyle/>
                    <a:p>
                      <a:r>
                        <a:rPr lang="en-US" sz="2100" dirty="0" smtClean="0"/>
                        <a:t>Data Governance Program Manager</a:t>
                      </a:r>
                      <a:endParaRPr lang="en-US" sz="21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592572623"/>
                  </a:ext>
                </a:extLst>
              </a:tr>
              <a:tr h="2368696">
                <a:tc>
                  <a:txBody>
                    <a:bodyPr/>
                    <a:lstStyle/>
                    <a:p>
                      <a:pPr marL="171450" lvl="0" indent="-171450">
                        <a:buFont typeface="Arial" panose="020B0604020202020204" pitchFamily="34" charset="0"/>
                        <a:buChar char="•"/>
                      </a:pPr>
                      <a:r>
                        <a:rPr lang="en-US" sz="1900" dirty="0" smtClean="0"/>
                        <a:t>Purdue University</a:t>
                      </a:r>
                    </a:p>
                    <a:p>
                      <a:pPr marL="171450" lvl="0" indent="-171450">
                        <a:buFont typeface="Arial" panose="020B0604020202020204" pitchFamily="34" charset="0"/>
                        <a:buChar char="•"/>
                      </a:pPr>
                      <a:r>
                        <a:rPr lang="en-US" sz="1900" dirty="0" smtClean="0"/>
                        <a:t>University of Florida System</a:t>
                      </a:r>
                    </a:p>
                    <a:p>
                      <a:pPr marL="171450" lvl="0" indent="-171450">
                        <a:buFont typeface="Arial" panose="020B0604020202020204" pitchFamily="34" charset="0"/>
                        <a:buChar char="•"/>
                      </a:pPr>
                      <a:r>
                        <a:rPr lang="en-US" sz="1900" dirty="0" smtClean="0"/>
                        <a:t>University of South Carolina – Columbia</a:t>
                      </a:r>
                    </a:p>
                    <a:p>
                      <a:pPr marL="171450" lvl="0" indent="-171450">
                        <a:buFont typeface="Arial" panose="020B0604020202020204" pitchFamily="34" charset="0"/>
                        <a:buChar char="•"/>
                      </a:pPr>
                      <a:r>
                        <a:rPr lang="en-US" sz="1900" dirty="0" smtClean="0"/>
                        <a:t>University of Rochester</a:t>
                      </a:r>
                    </a:p>
                    <a:p>
                      <a:pPr marL="171450" lvl="0" indent="-171450">
                        <a:buFont typeface="Arial" panose="020B0604020202020204" pitchFamily="34" charset="0"/>
                        <a:buChar char="•"/>
                      </a:pPr>
                      <a:r>
                        <a:rPr lang="en-US" sz="1900" dirty="0" smtClean="0"/>
                        <a:t>University of Wisconsin - Madison</a:t>
                      </a:r>
                      <a:endParaRPr lang="en-US" sz="1900" dirty="0">
                        <a:latin typeface="Arial" panose="020B0604020202020204" pitchFamily="34" charset="0"/>
                        <a:cs typeface="Arial" panose="020B0604020202020204" pitchFamily="34" charset="0"/>
                      </a:endParaRPr>
                    </a:p>
                  </a:txBody>
                  <a:tcPr marL="121920" marR="121920" marT="60960" marB="60960"/>
                </a:tc>
                <a:tc>
                  <a:txBody>
                    <a:bodyPr/>
                    <a:lstStyle/>
                    <a:p>
                      <a:pPr marL="171450" lvl="0" indent="-171450">
                        <a:buFont typeface="Arial" panose="020B0604020202020204" pitchFamily="34" charset="0"/>
                        <a:buChar char="•"/>
                      </a:pPr>
                      <a:r>
                        <a:rPr lang="en-US" sz="2100" dirty="0" smtClean="0"/>
                        <a:t>Purdue University</a:t>
                      </a:r>
                    </a:p>
                    <a:p>
                      <a:pPr marL="171450" lvl="0" indent="-171450">
                        <a:buFont typeface="Arial" panose="020B0604020202020204" pitchFamily="34" charset="0"/>
                        <a:buChar char="•"/>
                      </a:pPr>
                      <a:r>
                        <a:rPr lang="en-US" sz="2100" dirty="0" smtClean="0"/>
                        <a:t>Stanford University</a:t>
                      </a:r>
                    </a:p>
                    <a:p>
                      <a:pPr marL="171450" lvl="0" indent="-171450">
                        <a:buFont typeface="Arial" panose="020B0604020202020204" pitchFamily="34" charset="0"/>
                        <a:buChar char="•"/>
                      </a:pPr>
                      <a:r>
                        <a:rPr lang="en-US" sz="2100" dirty="0" smtClean="0">
                          <a:latin typeface="Arial" panose="020B0604020202020204" pitchFamily="34" charset="0"/>
                          <a:cs typeface="Arial" panose="020B0604020202020204" pitchFamily="34" charset="0"/>
                        </a:rPr>
                        <a:t>Yale University</a:t>
                      </a:r>
                      <a:endParaRPr lang="en-US" sz="21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300517137"/>
                  </a:ext>
                </a:extLst>
              </a:tr>
            </a:tbl>
          </a:graphicData>
        </a:graphic>
      </p:graphicFrame>
    </p:spTree>
    <p:extLst>
      <p:ext uri="{BB962C8B-B14F-4D97-AF65-F5344CB8AC3E}">
        <p14:creationId xmlns:p14="http://schemas.microsoft.com/office/powerpoint/2010/main" val="15255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Maturity Models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02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Assess your current state of data governance</a:t>
            </a:r>
            <a:endParaRPr lang="en-US" sz="4000" dirty="0"/>
          </a:p>
        </p:txBody>
      </p:sp>
      <p:sp>
        <p:nvSpPr>
          <p:cNvPr id="4" name="Text Placeholder 3"/>
          <p:cNvSpPr>
            <a:spLocks noGrp="1"/>
          </p:cNvSpPr>
          <p:nvPr>
            <p:ph idx="1"/>
          </p:nvPr>
        </p:nvSpPr>
        <p:spPr>
          <a:xfrm>
            <a:off x="838200" y="1687513"/>
            <a:ext cx="11147854" cy="4351338"/>
          </a:xfrm>
        </p:spPr>
        <p:txBody>
          <a:bodyPr>
            <a:noAutofit/>
          </a:bodyPr>
          <a:lstStyle/>
          <a:p>
            <a:r>
              <a:rPr lang="en-US" dirty="0" smtClean="0"/>
              <a:t>Formal assessment of current data governance practices</a:t>
            </a:r>
          </a:p>
          <a:p>
            <a:endParaRPr lang="en-US" dirty="0"/>
          </a:p>
          <a:p>
            <a:pPr marL="457200" indent="-457200">
              <a:buFont typeface="Arial" panose="020B0604020202020204" pitchFamily="34" charset="0"/>
              <a:buChar char="•"/>
            </a:pPr>
            <a:r>
              <a:rPr lang="en-US" dirty="0" smtClean="0"/>
              <a:t>Assists with senior leadership buy-in</a:t>
            </a:r>
            <a:r>
              <a:rPr lang="en-US" dirty="0"/>
              <a:t/>
            </a:r>
            <a:br>
              <a:rPr lang="en-US" dirty="0"/>
            </a:br>
            <a:endParaRPr lang="en-US" dirty="0" smtClean="0"/>
          </a:p>
          <a:p>
            <a:pPr marL="457200" indent="-457200">
              <a:buFont typeface="Arial" panose="020B0604020202020204" pitchFamily="34" charset="0"/>
              <a:buChar char="•"/>
            </a:pPr>
            <a:r>
              <a:rPr lang="en-US" dirty="0" smtClean="0"/>
              <a:t>Identifies gaps and important implementation considerations</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Extends beyond the informal list we made in Activity 1</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Uses a maturity model to quantify the existing state; allows for measurement of progress in a future state</a:t>
            </a:r>
            <a:endParaRPr lang="en-US" dirty="0"/>
          </a:p>
        </p:txBody>
      </p:sp>
    </p:spTree>
    <p:extLst>
      <p:ext uri="{BB962C8B-B14F-4D97-AF65-F5344CB8AC3E}">
        <p14:creationId xmlns:p14="http://schemas.microsoft.com/office/powerpoint/2010/main" val="191285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47"/>
            <a:ext cx="10515600" cy="1325563"/>
          </a:xfrm>
        </p:spPr>
        <p:txBody>
          <a:bodyPr>
            <a:normAutofit/>
          </a:bodyPr>
          <a:lstStyle/>
          <a:p>
            <a:r>
              <a:rPr lang="en-US" sz="4000" dirty="0" smtClean="0"/>
              <a:t>Activity 4: Data Governance Maturity Model</a:t>
            </a:r>
            <a:endParaRPr lang="en-US" sz="4000" dirty="0"/>
          </a:p>
        </p:txBody>
      </p:sp>
      <p:graphicFrame>
        <p:nvGraphicFramePr>
          <p:cNvPr id="6" name="Table 31"/>
          <p:cNvGraphicFramePr/>
          <p:nvPr>
            <p:extLst>
              <p:ext uri="{D42A27DB-BD31-4B8C-83A1-F6EECF244321}">
                <p14:modId xmlns:p14="http://schemas.microsoft.com/office/powerpoint/2010/main" val="3972301705"/>
              </p:ext>
            </p:extLst>
          </p:nvPr>
        </p:nvGraphicFramePr>
        <p:xfrm>
          <a:off x="474563" y="1270558"/>
          <a:ext cx="11474422" cy="5392219"/>
        </p:xfrm>
        <a:graphic>
          <a:graphicData uri="http://schemas.openxmlformats.org/drawingml/2006/table">
            <a:tbl>
              <a:tblPr firstCol="1" lastRow="1" bandRow="1">
                <a:effectLst/>
              </a:tblPr>
              <a:tblGrid>
                <a:gridCol w="1665170">
                  <a:extLst>
                    <a:ext uri="{9D8B030D-6E8A-4147-A177-3AD203B41FA5}">
                      <a16:colId xmlns:a16="http://schemas.microsoft.com/office/drawing/2014/main" val="20000"/>
                    </a:ext>
                  </a:extLst>
                </a:gridCol>
                <a:gridCol w="2063764">
                  <a:extLst>
                    <a:ext uri="{9D8B030D-6E8A-4147-A177-3AD203B41FA5}">
                      <a16:colId xmlns:a16="http://schemas.microsoft.com/office/drawing/2014/main" val="20001"/>
                    </a:ext>
                  </a:extLst>
                </a:gridCol>
                <a:gridCol w="1872675">
                  <a:extLst>
                    <a:ext uri="{9D8B030D-6E8A-4147-A177-3AD203B41FA5}">
                      <a16:colId xmlns:a16="http://schemas.microsoft.com/office/drawing/2014/main" val="20002"/>
                    </a:ext>
                  </a:extLst>
                </a:gridCol>
                <a:gridCol w="1834458">
                  <a:extLst>
                    <a:ext uri="{9D8B030D-6E8A-4147-A177-3AD203B41FA5}">
                      <a16:colId xmlns:a16="http://schemas.microsoft.com/office/drawing/2014/main" val="20003"/>
                    </a:ext>
                  </a:extLst>
                </a:gridCol>
                <a:gridCol w="1945537">
                  <a:extLst>
                    <a:ext uri="{9D8B030D-6E8A-4147-A177-3AD203B41FA5}">
                      <a16:colId xmlns:a16="http://schemas.microsoft.com/office/drawing/2014/main" val="20004"/>
                    </a:ext>
                  </a:extLst>
                </a:gridCol>
                <a:gridCol w="2092818">
                  <a:extLst>
                    <a:ext uri="{9D8B030D-6E8A-4147-A177-3AD203B41FA5}">
                      <a16:colId xmlns:a16="http://schemas.microsoft.com/office/drawing/2014/main" val="20005"/>
                    </a:ext>
                  </a:extLst>
                </a:gridCol>
              </a:tblGrid>
              <a:tr h="3332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1200" b="1" dirty="0">
                        <a:solidFill>
                          <a:schemeClr val="bg1"/>
                        </a:solidFill>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Level </a:t>
                      </a:r>
                      <a:r>
                        <a:rPr sz="1600" b="1" dirty="0" smtClean="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1</a:t>
                      </a:r>
                      <a:endPar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Level </a:t>
                      </a:r>
                      <a:r>
                        <a:rPr sz="1600" b="1" dirty="0" smtClean="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2</a:t>
                      </a:r>
                      <a:endPar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Level 3 </a:t>
                      </a: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Level 4 </a:t>
                      </a: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Level </a:t>
                      </a:r>
                      <a:r>
                        <a:rPr sz="1600" b="1" dirty="0" smtClean="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5</a:t>
                      </a:r>
                      <a:endPar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0"/>
                  </a:ext>
                </a:extLst>
              </a:tr>
              <a:tr h="4873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1200" b="1"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lang="en-US" sz="1600" b="1" dirty="0" smtClean="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Informal</a:t>
                      </a:r>
                      <a:endPar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lang="en-US" sz="1600" b="1" dirty="0" smtClean="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Developing</a:t>
                      </a:r>
                      <a:endPar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lang="en-US" sz="1600" b="1" dirty="0" smtClean="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Adopted and Implemented</a:t>
                      </a:r>
                      <a:endPar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lang="en-US" sz="1600" b="1" dirty="0" smtClean="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Managed and Repeatable</a:t>
                      </a:r>
                      <a:endPar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defRPr sz="1800"/>
                      </a:pPr>
                      <a:r>
                        <a:rPr lang="en-US" sz="1600" b="1" dirty="0" smtClean="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rPr>
                        <a:t>Integrated and Optimized</a:t>
                      </a:r>
                      <a:endParaRPr sz="1600" b="1" dirty="0">
                        <a:solidFill>
                          <a:schemeClr val="bg1"/>
                        </a:solidFill>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1"/>
                  </a:ext>
                </a:extLst>
              </a:tr>
              <a:tr h="7322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tabLst>
                          <a:tab pos="1663700" algn="l"/>
                        </a:tabLst>
                        <a:defRPr sz="1800" b="0">
                          <a:solidFill>
                            <a:srgbClr val="000000"/>
                          </a:solidFill>
                        </a:defRPr>
                      </a:pPr>
                      <a:r>
                        <a:rPr sz="1600" b="1" dirty="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rPr>
                        <a:t>Data </a:t>
                      </a:r>
                      <a:r>
                        <a:rPr sz="1600" b="1" dirty="0" smtClean="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rPr>
                        <a:t>Governance</a:t>
                      </a:r>
                      <a:endParaRPr sz="1600" b="1" dirty="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defRPr sz="1800"/>
                      </a:pPr>
                      <a:r>
                        <a:rPr lang="en-US" sz="1100" dirty="0" smtClean="0">
                          <a:solidFill>
                            <a:schemeClr val="bg1"/>
                          </a:solidFill>
                          <a:latin typeface="Arial" panose="020B0604020202020204" pitchFamily="34" charset="0"/>
                          <a:ea typeface="Franklin Gothic Book"/>
                          <a:cs typeface="Arial" panose="020B0604020202020204" pitchFamily="34" charset="0"/>
                          <a:sym typeface="Franklin Gothic Book"/>
                        </a:rPr>
                        <a:t>Attention to Data Governance is informal and incomplete.  There is no formal governance </a:t>
                      </a:r>
                      <a:r>
                        <a:rPr lang="en-US" sz="1100" baseline="0" dirty="0" smtClean="0">
                          <a:solidFill>
                            <a:schemeClr val="bg1"/>
                          </a:solidFill>
                          <a:latin typeface="Arial" panose="020B0604020202020204" pitchFamily="34" charset="0"/>
                          <a:ea typeface="Franklin Gothic Book"/>
                          <a:cs typeface="Arial" panose="020B0604020202020204" pitchFamily="34" charset="0"/>
                          <a:sym typeface="Franklin Gothic Book"/>
                        </a:rPr>
                        <a:t>process.</a:t>
                      </a:r>
                      <a:endParaRPr sz="1100" dirty="0">
                        <a:solidFill>
                          <a:schemeClr val="bg1"/>
                        </a:solidFill>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defRPr sz="1800"/>
                      </a:pPr>
                      <a:r>
                        <a:rPr lang="en-US" sz="1100" dirty="0" smtClean="0">
                          <a:solidFill>
                            <a:schemeClr val="bg1"/>
                          </a:solidFill>
                          <a:latin typeface="Arial" panose="020B0604020202020204" pitchFamily="34" charset="0"/>
                          <a:ea typeface="Franklin Gothic Book"/>
                          <a:cs typeface="Arial" panose="020B0604020202020204" pitchFamily="34" charset="0"/>
                          <a:sym typeface="Franklin Gothic Book"/>
                        </a:rPr>
                        <a:t>Data Governance Program is forming with a framework</a:t>
                      </a:r>
                      <a:r>
                        <a:rPr lang="en-US" sz="1100" baseline="0" dirty="0" smtClean="0">
                          <a:solidFill>
                            <a:schemeClr val="bg1"/>
                          </a:solidFill>
                          <a:latin typeface="Arial" panose="020B0604020202020204" pitchFamily="34" charset="0"/>
                          <a:ea typeface="Franklin Gothic Book"/>
                          <a:cs typeface="Arial" panose="020B0604020202020204" pitchFamily="34" charset="0"/>
                          <a:sym typeface="Franklin Gothic Book"/>
                        </a:rPr>
                        <a:t> for purpose, principles, structures and roles.</a:t>
                      </a:r>
                      <a:endParaRPr lang="en-US" sz="1100" dirty="0">
                        <a:solidFill>
                          <a:schemeClr val="bg1"/>
                        </a:solidFill>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defRPr sz="1800"/>
                      </a:pPr>
                      <a:r>
                        <a:rPr lang="en-US" sz="1100" dirty="0" smtClean="0">
                          <a:solidFill>
                            <a:schemeClr val="bg1"/>
                          </a:solidFill>
                          <a:latin typeface="Arial" panose="020B0604020202020204" pitchFamily="34" charset="0"/>
                          <a:ea typeface="Franklin Gothic Book"/>
                          <a:cs typeface="Arial" panose="020B0604020202020204" pitchFamily="34" charset="0"/>
                          <a:sym typeface="Franklin Gothic Book"/>
                        </a:rPr>
                        <a:t>Data Governance</a:t>
                      </a:r>
                      <a:r>
                        <a:rPr lang="en-US" sz="1100" baseline="0" dirty="0" smtClean="0">
                          <a:solidFill>
                            <a:schemeClr val="bg1"/>
                          </a:solidFill>
                          <a:latin typeface="Arial" panose="020B0604020202020204" pitchFamily="34" charset="0"/>
                          <a:ea typeface="Franklin Gothic Book"/>
                          <a:cs typeface="Arial" panose="020B0604020202020204" pitchFamily="34" charset="0"/>
                          <a:sym typeface="Franklin Gothic Book"/>
                        </a:rPr>
                        <a:t> structures, roles and processes are implemented and fully operational. </a:t>
                      </a:r>
                      <a:endParaRPr sz="1100" dirty="0">
                        <a:solidFill>
                          <a:schemeClr val="bg1"/>
                        </a:solidFill>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defRPr sz="1800"/>
                      </a:pPr>
                      <a:r>
                        <a:rPr lang="en-US" sz="1100" baseline="0" dirty="0" smtClean="0">
                          <a:solidFill>
                            <a:schemeClr val="bg1"/>
                          </a:solidFill>
                          <a:latin typeface="Arial" panose="020B0604020202020204" pitchFamily="34" charset="0"/>
                          <a:ea typeface="Franklin Gothic Book"/>
                          <a:cs typeface="Arial" panose="020B0604020202020204" pitchFamily="34" charset="0"/>
                          <a:sym typeface="Franklin Gothic Book"/>
                        </a:rPr>
                        <a:t>Data Governance structures, roles and processes are managed and empowered to resolve data issues.</a:t>
                      </a:r>
                      <a:endParaRPr sz="1100" dirty="0">
                        <a:solidFill>
                          <a:schemeClr val="bg1"/>
                        </a:solidFill>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a:defRPr sz="1800"/>
                      </a:pPr>
                      <a:r>
                        <a:rPr lang="en-US" sz="1100" dirty="0" smtClean="0">
                          <a:solidFill>
                            <a:schemeClr val="bg1"/>
                          </a:solidFill>
                          <a:latin typeface="Arial" panose="020B0604020202020204" pitchFamily="34" charset="0"/>
                          <a:ea typeface="Franklin Gothic Book"/>
                          <a:cs typeface="Arial" panose="020B0604020202020204" pitchFamily="34" charset="0"/>
                          <a:sym typeface="Franklin Gothic Book"/>
                        </a:rPr>
                        <a:t>Data Governance Program  functions with</a:t>
                      </a:r>
                      <a:r>
                        <a:rPr lang="en-US" sz="1100" baseline="0" dirty="0" smtClean="0">
                          <a:solidFill>
                            <a:schemeClr val="bg1"/>
                          </a:solidFill>
                          <a:latin typeface="Arial" panose="020B0604020202020204" pitchFamily="34" charset="0"/>
                          <a:ea typeface="Franklin Gothic Book"/>
                          <a:cs typeface="Arial" panose="020B0604020202020204" pitchFamily="34" charset="0"/>
                          <a:sym typeface="Franklin Gothic Book"/>
                        </a:rPr>
                        <a:t> proven e</a:t>
                      </a:r>
                      <a:r>
                        <a:rPr lang="en-US" sz="1100" dirty="0" smtClean="0">
                          <a:solidFill>
                            <a:schemeClr val="bg1"/>
                          </a:solidFill>
                          <a:latin typeface="Arial" panose="020B0604020202020204" pitchFamily="34" charset="0"/>
                          <a:ea typeface="Franklin Gothic Book"/>
                          <a:cs typeface="Arial" panose="020B0604020202020204" pitchFamily="34" charset="0"/>
                          <a:sym typeface="Franklin Gothic Book"/>
                        </a:rPr>
                        <a:t>ffectiveness.</a:t>
                      </a:r>
                      <a:endParaRPr sz="1100" dirty="0">
                        <a:solidFill>
                          <a:schemeClr val="bg1"/>
                        </a:solidFill>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92157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tabLst>
                          <a:tab pos="1663700" algn="l"/>
                        </a:tabLst>
                        <a:defRPr sz="1800" b="0">
                          <a:solidFill>
                            <a:srgbClr val="000000"/>
                          </a:solidFill>
                        </a:defRPr>
                      </a:pPr>
                      <a:r>
                        <a:rPr sz="1600" b="1" dirty="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rPr>
                        <a:t>Culture</a:t>
                      </a: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Limited</a:t>
                      </a:r>
                      <a:r>
                        <a:rPr lang="en-US" sz="1100" baseline="0" dirty="0" smtClean="0">
                          <a:solidFill>
                            <a:schemeClr val="bg1"/>
                          </a:solidFill>
                          <a:latin typeface="Arial" panose="020B0604020202020204" pitchFamily="34" charset="0"/>
                          <a:cs typeface="Arial" panose="020B0604020202020204" pitchFamily="34" charset="0"/>
                        </a:rPr>
                        <a:t> awareness about the value of dependable data.</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1100" dirty="0" smtClean="0">
                          <a:solidFill>
                            <a:schemeClr val="bg1"/>
                          </a:solidFill>
                          <a:effectLst/>
                          <a:latin typeface="Arial" panose="020B0604020202020204" pitchFamily="34" charset="0"/>
                          <a:ea typeface="Helvetica Light"/>
                          <a:cs typeface="Arial" panose="020B0604020202020204" pitchFamily="34" charset="0"/>
                          <a:sym typeface="Rockwell"/>
                        </a:rPr>
                        <a:t>General awareness of the</a:t>
                      </a:r>
                      <a:r>
                        <a:rPr lang="en-US" sz="1100" baseline="0" dirty="0" smtClean="0">
                          <a:solidFill>
                            <a:schemeClr val="bg1"/>
                          </a:solidFill>
                          <a:effectLst/>
                          <a:latin typeface="Arial" panose="020B0604020202020204" pitchFamily="34" charset="0"/>
                          <a:ea typeface="Helvetica Light"/>
                          <a:cs typeface="Arial" panose="020B0604020202020204" pitchFamily="34" charset="0"/>
                          <a:sym typeface="Rockwell"/>
                        </a:rPr>
                        <a:t> data issues </a:t>
                      </a:r>
                      <a:r>
                        <a:rPr lang="en-US" sz="1100" dirty="0" smtClean="0">
                          <a:solidFill>
                            <a:schemeClr val="bg1"/>
                          </a:solidFill>
                          <a:effectLst/>
                          <a:latin typeface="Arial" panose="020B0604020202020204" pitchFamily="34" charset="0"/>
                          <a:ea typeface="Helvetica Light"/>
                          <a:cs typeface="Arial" panose="020B0604020202020204" pitchFamily="34" charset="0"/>
                          <a:sym typeface="Rockwell"/>
                        </a:rPr>
                        <a:t> and needs</a:t>
                      </a:r>
                      <a:r>
                        <a:rPr lang="en-US" sz="1100" baseline="0" dirty="0" smtClean="0">
                          <a:solidFill>
                            <a:schemeClr val="bg1"/>
                          </a:solidFill>
                          <a:effectLst/>
                          <a:latin typeface="Arial" panose="020B0604020202020204" pitchFamily="34" charset="0"/>
                          <a:ea typeface="Helvetica Light"/>
                          <a:cs typeface="Arial" panose="020B0604020202020204" pitchFamily="34" charset="0"/>
                          <a:sym typeface="Rockwell"/>
                        </a:rPr>
                        <a:t> for business decisions. </a:t>
                      </a:r>
                      <a:endParaRPr lang="en-US" sz="1100" dirty="0" smtClean="0">
                        <a:solidFill>
                          <a:schemeClr val="bg1"/>
                        </a:solidFill>
                        <a:effectLst/>
                        <a:latin typeface="Arial" panose="020B0604020202020204" pitchFamily="34" charset="0"/>
                        <a:ea typeface="Helvetica Light"/>
                        <a:cs typeface="Arial" panose="020B0604020202020204" pitchFamily="34" charset="0"/>
                        <a:sym typeface="Rockwell"/>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There is active participation and acceptance of the principles,</a:t>
                      </a:r>
                      <a:r>
                        <a:rPr lang="en-US" sz="1100" baseline="0" dirty="0" smtClean="0">
                          <a:solidFill>
                            <a:schemeClr val="bg1"/>
                          </a:solidFill>
                          <a:latin typeface="Arial" panose="020B0604020202020204" pitchFamily="34" charset="0"/>
                          <a:cs typeface="Arial" panose="020B0604020202020204" pitchFamily="34" charset="0"/>
                        </a:rPr>
                        <a:t> structures and roles required to implement a formal Data Governance Program.</a:t>
                      </a:r>
                      <a:endParaRPr lang="en-US" sz="1100" dirty="0" smtClean="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1100" baseline="0" dirty="0" smtClean="0">
                          <a:solidFill>
                            <a:schemeClr val="bg1"/>
                          </a:solidFill>
                          <a:latin typeface="Arial" panose="020B0604020202020204" pitchFamily="34" charset="0"/>
                          <a:cs typeface="Arial" panose="020B0604020202020204" pitchFamily="34" charset="0"/>
                        </a:rPr>
                        <a:t>Data is viewed as a critical, shared asset. T</a:t>
                      </a:r>
                      <a:r>
                        <a:rPr lang="en-US" sz="1100" dirty="0" smtClean="0">
                          <a:solidFill>
                            <a:schemeClr val="bg1"/>
                          </a:solidFill>
                          <a:latin typeface="Arial" panose="020B0604020202020204" pitchFamily="34" charset="0"/>
                          <a:cs typeface="Arial" panose="020B0604020202020204" pitchFamily="34" charset="0"/>
                        </a:rPr>
                        <a:t>here is widespread </a:t>
                      </a:r>
                      <a:r>
                        <a:rPr lang="en-US" sz="1100" baseline="0" dirty="0" smtClean="0">
                          <a:solidFill>
                            <a:schemeClr val="bg1"/>
                          </a:solidFill>
                          <a:latin typeface="Arial" panose="020B0604020202020204" pitchFamily="34" charset="0"/>
                          <a:cs typeface="Arial" panose="020B0604020202020204" pitchFamily="34" charset="0"/>
                        </a:rPr>
                        <a:t>support, participation and </a:t>
                      </a:r>
                      <a:r>
                        <a:rPr lang="en-US" sz="1100" dirty="0" smtClean="0">
                          <a:solidFill>
                            <a:schemeClr val="bg1"/>
                          </a:solidFill>
                          <a:latin typeface="Arial" panose="020B0604020202020204" pitchFamily="34" charset="0"/>
                          <a:cs typeface="Arial" panose="020B0604020202020204" pitchFamily="34" charset="0"/>
                        </a:rPr>
                        <a:t>endorsement of the</a:t>
                      </a:r>
                      <a:r>
                        <a:rPr lang="en-US" sz="1100" baseline="0" dirty="0" smtClean="0">
                          <a:solidFill>
                            <a:schemeClr val="bg1"/>
                          </a:solidFill>
                          <a:latin typeface="Arial" panose="020B0604020202020204" pitchFamily="34" charset="0"/>
                          <a:cs typeface="Arial" panose="020B0604020202020204" pitchFamily="34" charset="0"/>
                        </a:rPr>
                        <a:t> Data Governance Program. </a:t>
                      </a:r>
                      <a:endParaRPr lang="en-US" sz="1100" dirty="0" smtClean="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Data governance structures and participants are integral to the organization</a:t>
                      </a:r>
                      <a:r>
                        <a:rPr lang="en-US" sz="1100" baseline="0" dirty="0" smtClean="0">
                          <a:solidFill>
                            <a:schemeClr val="bg1"/>
                          </a:solidFill>
                          <a:latin typeface="Arial" panose="020B0604020202020204" pitchFamily="34" charset="0"/>
                          <a:cs typeface="Arial" panose="020B0604020202020204" pitchFamily="34" charset="0"/>
                        </a:rPr>
                        <a:t> and critical across all functions.</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7932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tabLst>
                          <a:tab pos="1663700" algn="l"/>
                        </a:tabLst>
                        <a:defRPr sz="1800" b="0">
                          <a:solidFill>
                            <a:srgbClr val="000000"/>
                          </a:solidFill>
                        </a:defRPr>
                      </a:pPr>
                      <a:r>
                        <a:rPr sz="1600" b="1" dirty="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rPr>
                        <a:t>Data Quality</a:t>
                      </a: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Limited awareness that data quality problems affect decision-making.</a:t>
                      </a:r>
                      <a:r>
                        <a:rPr lang="en-US" sz="1100" baseline="0" dirty="0" smtClean="0">
                          <a:solidFill>
                            <a:schemeClr val="bg1"/>
                          </a:solidFill>
                          <a:latin typeface="Arial" panose="020B0604020202020204" pitchFamily="34" charset="0"/>
                          <a:cs typeface="Arial" panose="020B0604020202020204" pitchFamily="34" charset="0"/>
                        </a:rPr>
                        <a:t> Data clean-up is ad hoc.</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1100" baseline="0" dirty="0" smtClean="0">
                          <a:solidFill>
                            <a:schemeClr val="bg1"/>
                          </a:solidFill>
                          <a:effectLst/>
                          <a:latin typeface="Arial" panose="020B0604020202020204" pitchFamily="34" charset="0"/>
                          <a:ea typeface="Helvetica Light"/>
                          <a:cs typeface="Arial" panose="020B0604020202020204" pitchFamily="34" charset="0"/>
                          <a:sym typeface="Rockwell"/>
                        </a:rPr>
                        <a:t>General awareness of data quality importance.  Data quality procedures are being developed.</a:t>
                      </a:r>
                      <a:endParaRPr lang="en-US" sz="1100" dirty="0" smtClean="0">
                        <a:solidFill>
                          <a:schemeClr val="bg1"/>
                        </a:solidFill>
                        <a:effectLst/>
                        <a:latin typeface="Arial" panose="020B0604020202020204" pitchFamily="34" charset="0"/>
                        <a:ea typeface="Helvetica Light"/>
                        <a:cs typeface="Arial" panose="020B0604020202020204" pitchFamily="34" charset="0"/>
                        <a:sym typeface="Rockwell"/>
                      </a:endParaRPr>
                    </a:p>
                    <a:p>
                      <a:pPr lvl="0" algn="ctr" defTabSz="914400">
                        <a:defRPr sz="3600">
                          <a:sym typeface="Helvetica Light"/>
                        </a:defRPr>
                      </a:pPr>
                      <a:endParaRPr lang="en-US"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effectLst/>
                          <a:latin typeface="Arial" panose="020B0604020202020204" pitchFamily="34" charset="0"/>
                          <a:ea typeface="Helvetica Light"/>
                          <a:cs typeface="Arial" panose="020B0604020202020204" pitchFamily="34" charset="0"/>
                          <a:sym typeface="Helvetica Light"/>
                        </a:rPr>
                        <a:t>Data issues are captured proactively through standard data validation methods. Data</a:t>
                      </a:r>
                      <a:r>
                        <a:rPr lang="en-US" sz="1100" baseline="0" dirty="0" smtClean="0">
                          <a:solidFill>
                            <a:schemeClr val="bg1"/>
                          </a:solidFill>
                          <a:effectLst/>
                          <a:latin typeface="Arial" panose="020B0604020202020204" pitchFamily="34" charset="0"/>
                          <a:ea typeface="Helvetica Light"/>
                          <a:cs typeface="Arial" panose="020B0604020202020204" pitchFamily="34" charset="0"/>
                          <a:sym typeface="Helvetica Light"/>
                        </a:rPr>
                        <a:t> </a:t>
                      </a:r>
                      <a:r>
                        <a:rPr lang="en-US" sz="1100" dirty="0" smtClean="0">
                          <a:solidFill>
                            <a:schemeClr val="bg1"/>
                          </a:solidFill>
                          <a:effectLst/>
                          <a:latin typeface="Arial" panose="020B0604020202020204" pitchFamily="34" charset="0"/>
                          <a:ea typeface="Helvetica Light"/>
                          <a:cs typeface="Arial" panose="020B0604020202020204" pitchFamily="34" charset="0"/>
                          <a:sym typeface="Helvetica Light"/>
                        </a:rPr>
                        <a:t>assets are identified and valuated. </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effectLst/>
                          <a:latin typeface="Arial" panose="020B0604020202020204" pitchFamily="34" charset="0"/>
                          <a:ea typeface="Helvetica Light"/>
                          <a:cs typeface="Arial" panose="020B0604020202020204" pitchFamily="34" charset="0"/>
                          <a:sym typeface="Helvetica Light"/>
                        </a:rPr>
                        <a:t>Expectations for data quality are</a:t>
                      </a:r>
                      <a:r>
                        <a:rPr lang="en-US" sz="1100" baseline="0" dirty="0" smtClean="0">
                          <a:solidFill>
                            <a:schemeClr val="bg1"/>
                          </a:solidFill>
                          <a:effectLst/>
                          <a:latin typeface="Arial" panose="020B0604020202020204" pitchFamily="34" charset="0"/>
                          <a:ea typeface="Helvetica Light"/>
                          <a:cs typeface="Arial" panose="020B0604020202020204" pitchFamily="34" charset="0"/>
                          <a:sym typeface="Helvetica Light"/>
                        </a:rPr>
                        <a:t> actively monitored and remediation </a:t>
                      </a:r>
                      <a:r>
                        <a:rPr lang="en-US" sz="1100" dirty="0" smtClean="0">
                          <a:solidFill>
                            <a:schemeClr val="bg1"/>
                          </a:solidFill>
                          <a:effectLst/>
                          <a:latin typeface="Arial" panose="020B0604020202020204" pitchFamily="34" charset="0"/>
                          <a:ea typeface="Helvetica Light"/>
                          <a:cs typeface="Arial" panose="020B0604020202020204" pitchFamily="34" charset="0"/>
                          <a:sym typeface="Helvetica Light"/>
                        </a:rPr>
                        <a:t>is automated.</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1100" dirty="0" smtClean="0">
                          <a:solidFill>
                            <a:schemeClr val="bg1"/>
                          </a:solidFill>
                          <a:effectLst/>
                          <a:latin typeface="Arial" panose="020B0604020202020204" pitchFamily="34" charset="0"/>
                          <a:ea typeface="Helvetica Light"/>
                          <a:cs typeface="Arial" panose="020B0604020202020204" pitchFamily="34" charset="0"/>
                          <a:sym typeface="Helvetica Light"/>
                        </a:rPr>
                        <a:t>Data quality efforts are regular, coordinated and audited.</a:t>
                      </a:r>
                      <a:r>
                        <a:rPr lang="en-US" sz="1100" baseline="0" dirty="0" smtClean="0">
                          <a:solidFill>
                            <a:schemeClr val="bg1"/>
                          </a:solidFill>
                          <a:effectLst/>
                          <a:latin typeface="Arial" panose="020B0604020202020204" pitchFamily="34" charset="0"/>
                          <a:ea typeface="Helvetica Light"/>
                          <a:cs typeface="Arial" panose="020B0604020202020204" pitchFamily="34" charset="0"/>
                          <a:sym typeface="Helvetica Light"/>
                        </a:rPr>
                        <a:t> Data are validated prior to entry into the source system wherever possible.</a:t>
                      </a:r>
                      <a:endParaRPr lang="en-US" sz="1100" dirty="0" smtClean="0">
                        <a:solidFill>
                          <a:schemeClr val="bg1"/>
                        </a:solidFill>
                        <a:effectLst/>
                        <a:latin typeface="Arial" panose="020B0604020202020204" pitchFamily="34" charset="0"/>
                        <a:ea typeface="Helvetica Light"/>
                        <a:cs typeface="Arial" panose="020B0604020202020204" pitchFamily="34" charset="0"/>
                        <a:sym typeface="Helvetica Light"/>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4"/>
                  </a:ext>
                </a:extLst>
              </a:tr>
              <a:tr h="10001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tabLst>
                          <a:tab pos="1663700" algn="l"/>
                        </a:tabLst>
                        <a:defRPr sz="1800" b="0">
                          <a:solidFill>
                            <a:srgbClr val="000000"/>
                          </a:solidFill>
                        </a:defRPr>
                      </a:pPr>
                      <a:r>
                        <a:rPr lang="en-US" sz="1600" b="1" dirty="0" smtClean="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rPr>
                        <a:t>Communication </a:t>
                      </a:r>
                      <a:endParaRPr sz="1600" b="1" dirty="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baseline="0" dirty="0" smtClean="0">
                          <a:solidFill>
                            <a:schemeClr val="bg1"/>
                          </a:solidFill>
                          <a:latin typeface="Arial" panose="020B0604020202020204" pitchFamily="34" charset="0"/>
                          <a:cs typeface="Arial" panose="020B0604020202020204" pitchFamily="34" charset="0"/>
                        </a:rPr>
                        <a:t>Information regarding data is limited through informal documentation or verbal means. </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Written policies, procedures,</a:t>
                      </a:r>
                      <a:r>
                        <a:rPr lang="en-US" sz="1100" baseline="0" dirty="0" smtClean="0">
                          <a:solidFill>
                            <a:schemeClr val="bg1"/>
                          </a:solidFill>
                          <a:latin typeface="Arial" panose="020B0604020202020204" pitchFamily="34" charset="0"/>
                          <a:cs typeface="Arial" panose="020B0604020202020204" pitchFamily="34" charset="0"/>
                        </a:rPr>
                        <a:t> data standards and data dictionaries may exist but c</a:t>
                      </a:r>
                      <a:r>
                        <a:rPr lang="en-US" sz="1100" dirty="0" smtClean="0">
                          <a:solidFill>
                            <a:schemeClr val="bg1"/>
                          </a:solidFill>
                          <a:latin typeface="Arial" panose="020B0604020202020204" pitchFamily="34" charset="0"/>
                          <a:cs typeface="Arial" panose="020B0604020202020204" pitchFamily="34" charset="0"/>
                        </a:rPr>
                        <a:t>ommunication and knowledge of it </a:t>
                      </a:r>
                      <a:r>
                        <a:rPr lang="en-US" sz="1100" baseline="0" dirty="0" smtClean="0">
                          <a:solidFill>
                            <a:schemeClr val="bg1"/>
                          </a:solidFill>
                          <a:latin typeface="Arial" panose="020B0604020202020204" pitchFamily="34" charset="0"/>
                          <a:cs typeface="Arial" panose="020B0604020202020204" pitchFamily="34" charset="0"/>
                        </a:rPr>
                        <a:t>is limited.</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 Data standards and policies are communicated</a:t>
                      </a:r>
                      <a:r>
                        <a:rPr lang="en-US" sz="1100" baseline="0" dirty="0" smtClean="0">
                          <a:solidFill>
                            <a:schemeClr val="bg1"/>
                          </a:solidFill>
                          <a:latin typeface="Arial" panose="020B0604020202020204" pitchFamily="34" charset="0"/>
                          <a:cs typeface="Arial" panose="020B0604020202020204" pitchFamily="34" charset="0"/>
                        </a:rPr>
                        <a:t> through written policies, procedures and data dictionaries.</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Data standards and policies are completely documented,</a:t>
                      </a:r>
                      <a:r>
                        <a:rPr lang="en-US" sz="1100" baseline="0" dirty="0" smtClean="0">
                          <a:solidFill>
                            <a:schemeClr val="bg1"/>
                          </a:solidFill>
                          <a:latin typeface="Arial" panose="020B0604020202020204" pitchFamily="34" charset="0"/>
                          <a:cs typeface="Arial" panose="020B0604020202020204" pitchFamily="34" charset="0"/>
                        </a:rPr>
                        <a:t> </a:t>
                      </a:r>
                      <a:r>
                        <a:rPr lang="en-US" sz="1100" dirty="0" smtClean="0">
                          <a:solidFill>
                            <a:schemeClr val="bg1"/>
                          </a:solidFill>
                          <a:latin typeface="Arial" panose="020B0604020202020204" pitchFamily="34" charset="0"/>
                          <a:cs typeface="Arial" panose="020B0604020202020204" pitchFamily="34" charset="0"/>
                        </a:rPr>
                        <a:t>widely communicated and enforced. </a:t>
                      </a:r>
                      <a:endParaRPr lang="en-US"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All</a:t>
                      </a:r>
                      <a:r>
                        <a:rPr lang="en-US" sz="1100" baseline="0" dirty="0" smtClean="0">
                          <a:solidFill>
                            <a:schemeClr val="bg1"/>
                          </a:solidFill>
                          <a:latin typeface="Arial" panose="020B0604020202020204" pitchFamily="34" charset="0"/>
                          <a:cs typeface="Arial" panose="020B0604020202020204" pitchFamily="34" charset="0"/>
                        </a:rPr>
                        <a:t> employees are trained and knowledgeable about data policies and standards and where to find this information.</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5"/>
                  </a:ext>
                </a:extLst>
              </a:tr>
              <a:tr h="7768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defTabSz="914400">
                        <a:tabLst>
                          <a:tab pos="1663700" algn="l"/>
                        </a:tabLst>
                        <a:defRPr sz="1800" b="0"/>
                      </a:pPr>
                      <a:r>
                        <a:rPr sz="1600" b="1" dirty="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rPr>
                        <a:t>Roles &amp; </a:t>
                      </a:r>
                      <a:r>
                        <a:rPr sz="1600" b="1" dirty="0" smtClean="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rPr>
                        <a:t>Responsibilities</a:t>
                      </a:r>
                      <a:endParaRPr sz="1600" b="1" dirty="0">
                        <a:ln>
                          <a:noFill/>
                        </a:ln>
                        <a:solidFill>
                          <a:schemeClr val="bg1"/>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Roles and responsibilities for data management</a:t>
                      </a:r>
                      <a:r>
                        <a:rPr lang="en-US" sz="1100" baseline="0" dirty="0" smtClean="0">
                          <a:solidFill>
                            <a:schemeClr val="bg1"/>
                          </a:solidFill>
                          <a:latin typeface="Arial" panose="020B0604020202020204" pitchFamily="34" charset="0"/>
                          <a:cs typeface="Arial" panose="020B0604020202020204" pitchFamily="34" charset="0"/>
                        </a:rPr>
                        <a:t> </a:t>
                      </a:r>
                      <a:r>
                        <a:rPr lang="en-US" sz="1100" dirty="0" smtClean="0">
                          <a:solidFill>
                            <a:schemeClr val="bg1"/>
                          </a:solidFill>
                          <a:latin typeface="Arial" panose="020B0604020202020204" pitchFamily="34" charset="0"/>
                          <a:cs typeface="Arial" panose="020B0604020202020204" pitchFamily="34" charset="0"/>
                        </a:rPr>
                        <a:t>are informal and loosely defined.</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Roles and responsibilities for data management are</a:t>
                      </a:r>
                      <a:r>
                        <a:rPr lang="en-US" sz="1100" baseline="0" dirty="0" smtClean="0">
                          <a:solidFill>
                            <a:schemeClr val="bg1"/>
                          </a:solidFill>
                          <a:latin typeface="Arial" panose="020B0604020202020204" pitchFamily="34" charset="0"/>
                          <a:cs typeface="Arial" panose="020B0604020202020204" pitchFamily="34" charset="0"/>
                        </a:rPr>
                        <a:t> forming. Focus is on areas where data issues are apparent.</a:t>
                      </a:r>
                      <a:endParaRPr lang="en-US"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Roles and responsibilities are well-defined and a chain of command exists for questions regarding data and processes.</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baseline="0" dirty="0" smtClean="0">
                          <a:solidFill>
                            <a:schemeClr val="bg1"/>
                          </a:solidFill>
                          <a:latin typeface="Arial" panose="020B0604020202020204" pitchFamily="34" charset="0"/>
                          <a:cs typeface="Arial" panose="020B0604020202020204" pitchFamily="34" charset="0"/>
                        </a:rPr>
                        <a:t>Expectations of data ownership and valuation of data are clearly defined.</a:t>
                      </a:r>
                      <a:endParaRPr lang="en-US"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lvl="0" algn="ctr" defTabSz="914400">
                        <a:defRPr sz="3600">
                          <a:sym typeface="Helvetica Light"/>
                        </a:defRPr>
                      </a:pPr>
                      <a:r>
                        <a:rPr lang="en-US" sz="1100" dirty="0" smtClean="0">
                          <a:solidFill>
                            <a:schemeClr val="bg1"/>
                          </a:solidFill>
                          <a:latin typeface="Arial" panose="020B0604020202020204" pitchFamily="34" charset="0"/>
                          <a:cs typeface="Arial" panose="020B0604020202020204" pitchFamily="34" charset="0"/>
                        </a:rPr>
                        <a:t>Roles,</a:t>
                      </a:r>
                      <a:r>
                        <a:rPr lang="en-US" sz="1100" baseline="0" dirty="0" smtClean="0">
                          <a:solidFill>
                            <a:schemeClr val="bg1"/>
                          </a:solidFill>
                          <a:latin typeface="Arial" panose="020B0604020202020204" pitchFamily="34" charset="0"/>
                          <a:cs typeface="Arial" panose="020B0604020202020204" pitchFamily="34" charset="0"/>
                        </a:rPr>
                        <a:t> r</a:t>
                      </a:r>
                      <a:r>
                        <a:rPr lang="en-US" sz="1100" dirty="0" smtClean="0">
                          <a:solidFill>
                            <a:schemeClr val="bg1"/>
                          </a:solidFill>
                          <a:latin typeface="Arial" panose="020B0604020202020204" pitchFamily="34" charset="0"/>
                          <a:cs typeface="Arial" panose="020B0604020202020204" pitchFamily="34" charset="0"/>
                        </a:rPr>
                        <a:t>esponsibilities for data governance are well</a:t>
                      </a:r>
                      <a:r>
                        <a:rPr lang="en-US" sz="1100" baseline="0" dirty="0" smtClean="0">
                          <a:solidFill>
                            <a:schemeClr val="bg1"/>
                          </a:solidFill>
                          <a:latin typeface="Arial" panose="020B0604020202020204" pitchFamily="34" charset="0"/>
                          <a:cs typeface="Arial" panose="020B0604020202020204" pitchFamily="34" charset="0"/>
                        </a:rPr>
                        <a:t> established and the </a:t>
                      </a:r>
                      <a:r>
                        <a:rPr lang="en-US" sz="1100" dirty="0" smtClean="0">
                          <a:solidFill>
                            <a:schemeClr val="bg1"/>
                          </a:solidFill>
                          <a:latin typeface="Arial" panose="020B0604020202020204" pitchFamily="34" charset="0"/>
                          <a:cs typeface="Arial" panose="020B0604020202020204" pitchFamily="34" charset="0"/>
                        </a:rPr>
                        <a:t>lines of accountability are  clearly understood.</a:t>
                      </a:r>
                      <a:endParaRPr sz="1100" dirty="0">
                        <a:solidFill>
                          <a:schemeClr val="bg1"/>
                        </a:solidFill>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ysClr val="window" lastClr="FFFFFF">
                          <a:lumMod val="50000"/>
                        </a:sysClr>
                      </a:solidFill>
                      <a:prstDash val="solid"/>
                      <a:round/>
                      <a:headEnd type="none" w="med" len="med"/>
                      <a:tailEnd type="none" w="med" len="med"/>
                    </a:lnL>
                    <a:lnR w="3175" cap="flat" cmpd="sng" algn="ctr">
                      <a:solidFill>
                        <a:sysClr val="window" lastClr="FFFFFF">
                          <a:lumMod val="50000"/>
                        </a:sysClr>
                      </a:solidFill>
                      <a:prstDash val="solid"/>
                      <a:round/>
                      <a:headEnd type="none" w="med" len="med"/>
                      <a:tailEnd type="none" w="med" len="med"/>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3104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governance?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89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Stony Brook Data Governance Maturity </a:t>
            </a:r>
            <a:r>
              <a:rPr lang="en-US" sz="4000" dirty="0" smtClean="0"/>
              <a:t>Model</a:t>
            </a:r>
            <a:r>
              <a:rPr lang="en-US" dirty="0" smtClean="0"/>
              <a:t/>
            </a:r>
            <a:br>
              <a:rPr lang="en-US" dirty="0" smtClean="0"/>
            </a:br>
            <a:r>
              <a:rPr lang="en-US" dirty="0" smtClean="0"/>
              <a:t>Initial Results – Spring 2016</a:t>
            </a:r>
            <a:endParaRPr lang="en-US" dirty="0"/>
          </a:p>
        </p:txBody>
      </p:sp>
      <p:pic>
        <p:nvPicPr>
          <p:cNvPr id="3" name="Picture 2"/>
          <p:cNvPicPr>
            <a:picLocks noChangeAspect="1"/>
          </p:cNvPicPr>
          <p:nvPr/>
        </p:nvPicPr>
        <p:blipFill>
          <a:blip r:embed="rId3"/>
          <a:stretch>
            <a:fillRect/>
          </a:stretch>
        </p:blipFill>
        <p:spPr>
          <a:xfrm>
            <a:off x="838200" y="1917660"/>
            <a:ext cx="10934700" cy="4133850"/>
          </a:xfrm>
          <a:prstGeom prst="rect">
            <a:avLst/>
          </a:prstGeom>
        </p:spPr>
      </p:pic>
    </p:spTree>
    <p:extLst>
      <p:ext uri="{BB962C8B-B14F-4D97-AF65-F5344CB8AC3E}">
        <p14:creationId xmlns:p14="http://schemas.microsoft.com/office/powerpoint/2010/main" val="300501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Baseline</a:t>
            </a:r>
            <a:endParaRPr lang="en-US" dirty="0"/>
          </a:p>
        </p:txBody>
      </p:sp>
      <p:sp>
        <p:nvSpPr>
          <p:cNvPr id="3" name="TextBox 2"/>
          <p:cNvSpPr txBox="1"/>
          <p:nvPr/>
        </p:nvSpPr>
        <p:spPr>
          <a:xfrm>
            <a:off x="4572000" y="6477000"/>
            <a:ext cx="2819400" cy="300210"/>
          </a:xfrm>
          <a:prstGeom prst="rect">
            <a:avLst/>
          </a:prstGeom>
          <a:noFill/>
        </p:spPr>
        <p:txBody>
          <a:bodyPr wrap="square" rtlCol="0">
            <a:spAutoFit/>
          </a:bodyPr>
          <a:lstStyle/>
          <a:p>
            <a:pPr algn="ctr"/>
            <a:fld id="{26D12D1B-A5C5-4912-8B83-4D2104FCCBAC}" type="slidenum">
              <a:rPr lang="en-US" sz="1351">
                <a:solidFill>
                  <a:schemeClr val="bg1"/>
                </a:solidFill>
              </a:rPr>
              <a:pPr algn="ctr"/>
              <a:t>51</a:t>
            </a:fld>
            <a:endParaRPr lang="en-US" sz="1351" dirty="0">
              <a:solidFill>
                <a:schemeClr val="bg1"/>
              </a:solidFill>
            </a:endParaRPr>
          </a:p>
        </p:txBody>
      </p:sp>
      <p:graphicFrame>
        <p:nvGraphicFramePr>
          <p:cNvPr id="4" name="Diagram 3"/>
          <p:cNvGraphicFramePr/>
          <p:nvPr>
            <p:extLst>
              <p:ext uri="{D42A27DB-BD31-4B8C-83A1-F6EECF244321}">
                <p14:modId xmlns:p14="http://schemas.microsoft.com/office/powerpoint/2010/main" val="2362081788"/>
              </p:ext>
            </p:extLst>
          </p:nvPr>
        </p:nvGraphicFramePr>
        <p:xfrm>
          <a:off x="856616" y="1802792"/>
          <a:ext cx="4235957" cy="3801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6504757" y="1733721"/>
          <a:ext cx="4583599" cy="3821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816391" y="1177397"/>
            <a:ext cx="2507418" cy="584775"/>
          </a:xfrm>
          <a:prstGeom prst="rect">
            <a:avLst/>
          </a:prstGeom>
          <a:noFill/>
        </p:spPr>
        <p:txBody>
          <a:bodyPr wrap="none" rtlCol="0">
            <a:spAutoFit/>
          </a:bodyPr>
          <a:lstStyle/>
          <a:p>
            <a:r>
              <a:rPr lang="en-US" sz="3200" b="1" dirty="0"/>
              <a:t>Dimensions</a:t>
            </a:r>
          </a:p>
        </p:txBody>
      </p:sp>
      <p:sp>
        <p:nvSpPr>
          <p:cNvPr id="7" name="TextBox 6"/>
          <p:cNvSpPr txBox="1"/>
          <p:nvPr/>
        </p:nvSpPr>
        <p:spPr>
          <a:xfrm>
            <a:off x="6972487" y="1187239"/>
            <a:ext cx="1778051" cy="584775"/>
          </a:xfrm>
          <a:prstGeom prst="rect">
            <a:avLst/>
          </a:prstGeom>
          <a:noFill/>
        </p:spPr>
        <p:txBody>
          <a:bodyPr wrap="none" rtlCol="0">
            <a:spAutoFit/>
          </a:bodyPr>
          <a:lstStyle/>
          <a:p>
            <a:r>
              <a:rPr lang="en-US" sz="3200" b="1" dirty="0"/>
              <a:t>Maturity</a:t>
            </a:r>
          </a:p>
        </p:txBody>
      </p:sp>
      <p:grpSp>
        <p:nvGrpSpPr>
          <p:cNvPr id="25" name="Group 24"/>
          <p:cNvGrpSpPr/>
          <p:nvPr/>
        </p:nvGrpSpPr>
        <p:grpSpPr>
          <a:xfrm>
            <a:off x="5179087" y="2141208"/>
            <a:ext cx="548091" cy="3124200"/>
            <a:chOff x="3875183" y="2000250"/>
            <a:chExt cx="411068" cy="2343150"/>
          </a:xfrm>
        </p:grpSpPr>
        <p:cxnSp>
          <p:nvCxnSpPr>
            <p:cNvPr id="9" name="Straight Connector 8"/>
            <p:cNvCxnSpPr/>
            <p:nvPr/>
          </p:nvCxnSpPr>
          <p:spPr>
            <a:xfrm flipH="1">
              <a:off x="4286250" y="2000250"/>
              <a:ext cx="1" cy="2343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86200" y="20002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75183" y="25717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6200" y="31432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875183" y="377190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886200" y="4343400"/>
              <a:ext cx="40005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1598443" y="6423467"/>
            <a:ext cx="300082" cy="300210"/>
          </a:xfrm>
          <a:prstGeom prst="rect">
            <a:avLst/>
          </a:prstGeom>
          <a:noFill/>
        </p:spPr>
        <p:txBody>
          <a:bodyPr wrap="none" rtlCol="0">
            <a:spAutoFit/>
          </a:bodyPr>
          <a:lstStyle/>
          <a:p>
            <a:r>
              <a:rPr lang="en-US" sz="1351" dirty="0">
                <a:solidFill>
                  <a:schemeClr val="bg1"/>
                </a:solidFill>
              </a:rPr>
              <a:t>K</a:t>
            </a:r>
          </a:p>
        </p:txBody>
      </p:sp>
      <p:grpSp>
        <p:nvGrpSpPr>
          <p:cNvPr id="13" name="Group 12"/>
          <p:cNvGrpSpPr/>
          <p:nvPr/>
        </p:nvGrpSpPr>
        <p:grpSpPr>
          <a:xfrm>
            <a:off x="11141464" y="732877"/>
            <a:ext cx="665630" cy="2170332"/>
            <a:chOff x="8392084" y="1382523"/>
            <a:chExt cx="665630" cy="2170332"/>
          </a:xfrm>
        </p:grpSpPr>
        <p:sp>
          <p:nvSpPr>
            <p:cNvPr id="8" name="Bent-Up Arrow 7"/>
            <p:cNvSpPr/>
            <p:nvPr/>
          </p:nvSpPr>
          <p:spPr>
            <a:xfrm rot="16200000" flipH="1">
              <a:off x="7962899" y="2562254"/>
              <a:ext cx="1524000" cy="457201"/>
            </a:xfrm>
            <a:prstGeom prst="ben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1" dirty="0"/>
            </a:p>
          </p:txBody>
        </p:sp>
        <p:sp>
          <p:nvSpPr>
            <p:cNvPr id="10" name="TextBox 9"/>
            <p:cNvSpPr txBox="1"/>
            <p:nvPr/>
          </p:nvSpPr>
          <p:spPr>
            <a:xfrm>
              <a:off x="8392084" y="1382523"/>
              <a:ext cx="665630" cy="508088"/>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351" dirty="0"/>
                <a:t>Target</a:t>
              </a:r>
            </a:p>
            <a:p>
              <a:pPr algn="ctr"/>
              <a:r>
                <a:rPr lang="en-US" sz="1351" dirty="0"/>
                <a:t>2017</a:t>
              </a:r>
            </a:p>
          </p:txBody>
        </p:sp>
      </p:grpSp>
      <p:grpSp>
        <p:nvGrpSpPr>
          <p:cNvPr id="12" name="Group 11"/>
          <p:cNvGrpSpPr/>
          <p:nvPr/>
        </p:nvGrpSpPr>
        <p:grpSpPr>
          <a:xfrm>
            <a:off x="5490426" y="794011"/>
            <a:ext cx="974227" cy="3709397"/>
            <a:chOff x="3940673" y="1367459"/>
            <a:chExt cx="974227" cy="3709397"/>
          </a:xfrm>
        </p:grpSpPr>
        <p:sp>
          <p:nvSpPr>
            <p:cNvPr id="19" name="Bent-Up Arrow 18"/>
            <p:cNvSpPr/>
            <p:nvPr/>
          </p:nvSpPr>
          <p:spPr>
            <a:xfrm rot="5400000">
              <a:off x="3162300" y="3324255"/>
              <a:ext cx="3048000" cy="457201"/>
            </a:xfrm>
            <a:prstGeom prst="bentUpArrow">
              <a:avLst/>
            </a:prstGeom>
            <a:gradFill>
              <a:gsLst>
                <a:gs pos="0">
                  <a:schemeClr val="tx1">
                    <a:lumMod val="85000"/>
                  </a:schemeClr>
                </a:gs>
                <a:gs pos="50000">
                  <a:schemeClr val="tx1">
                    <a:lumMod val="75000"/>
                  </a:schemeClr>
                </a:gs>
                <a:gs pos="100000">
                  <a:schemeClr val="tx1">
                    <a:lumMod val="6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0" name="TextBox 19"/>
            <p:cNvSpPr txBox="1"/>
            <p:nvPr/>
          </p:nvSpPr>
          <p:spPr>
            <a:xfrm>
              <a:off x="3940673" y="1367459"/>
              <a:ext cx="761747" cy="50808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351" dirty="0" smtClean="0"/>
                <a:t>Current</a:t>
              </a:r>
            </a:p>
            <a:p>
              <a:pPr algn="ctr"/>
              <a:r>
                <a:rPr lang="en-US" sz="1351" dirty="0" smtClean="0"/>
                <a:t>2015</a:t>
              </a:r>
              <a:endParaRPr lang="en-US" sz="1351" dirty="0"/>
            </a:p>
          </p:txBody>
        </p:sp>
      </p:grpSp>
    </p:spTree>
    <p:extLst>
      <p:ext uri="{BB962C8B-B14F-4D97-AF65-F5344CB8AC3E}">
        <p14:creationId xmlns:p14="http://schemas.microsoft.com/office/powerpoint/2010/main" val="13154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Management</a:t>
            </a:r>
            <a:br>
              <a:rPr lang="en-US" dirty="0" smtClean="0"/>
            </a:br>
            <a:r>
              <a:rPr lang="en-US" dirty="0" smtClean="0"/>
              <a:t>in Higher Education</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310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84860" y="0"/>
            <a:ext cx="11384699" cy="6858000"/>
          </a:xfrm>
          <a:prstGeom prst="rect">
            <a:avLst/>
          </a:prstGeom>
        </p:spPr>
      </p:pic>
    </p:spTree>
    <p:extLst>
      <p:ext uri="{BB962C8B-B14F-4D97-AF65-F5344CB8AC3E}">
        <p14:creationId xmlns:p14="http://schemas.microsoft.com/office/powerpoint/2010/main" val="350415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to change management</a:t>
            </a:r>
            <a:endParaRPr lang="en-US" dirty="0"/>
          </a:p>
        </p:txBody>
      </p:sp>
      <p:graphicFrame>
        <p:nvGraphicFramePr>
          <p:cNvPr id="7" name="Diagram 6"/>
          <p:cNvGraphicFramePr/>
          <p:nvPr>
            <p:extLst>
              <p:ext uri="{D42A27DB-BD31-4B8C-83A1-F6EECF244321}">
                <p14:modId xmlns:p14="http://schemas.microsoft.com/office/powerpoint/2010/main" val="1218349446"/>
              </p:ext>
            </p:extLst>
          </p:nvPr>
        </p:nvGraphicFramePr>
        <p:xfrm>
          <a:off x="930112" y="1395167"/>
          <a:ext cx="10268931" cy="4512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981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5 – Assemble your group</a:t>
            </a:r>
            <a:endParaRPr lang="en-US" dirty="0"/>
          </a:p>
        </p:txBody>
      </p:sp>
      <p:sp>
        <p:nvSpPr>
          <p:cNvPr id="3" name="Text Placeholder 2"/>
          <p:cNvSpPr>
            <a:spLocks noGrp="1"/>
          </p:cNvSpPr>
          <p:nvPr>
            <p:ph idx="1"/>
          </p:nvPr>
        </p:nvSpPr>
        <p:spPr/>
        <p:txBody>
          <a:bodyPr>
            <a:normAutofit/>
          </a:bodyPr>
          <a:lstStyle/>
          <a:p>
            <a:r>
              <a:rPr lang="en-US" dirty="0"/>
              <a:t>Data governance requires support of senior leadership and functional </a:t>
            </a:r>
            <a:r>
              <a:rPr lang="en-US" dirty="0" smtClean="0"/>
              <a:t>leadership</a:t>
            </a:r>
            <a:br>
              <a:rPr lang="en-US" dirty="0" smtClean="0"/>
            </a:br>
            <a:endParaRPr lang="en-US" dirty="0" smtClean="0"/>
          </a:p>
          <a:p>
            <a:r>
              <a:rPr lang="en-US" dirty="0" smtClean="0"/>
              <a:t>Identify</a:t>
            </a:r>
            <a:br>
              <a:rPr lang="en-US" dirty="0" smtClean="0"/>
            </a:br>
            <a:endParaRPr lang="en-US" dirty="0" smtClean="0"/>
          </a:p>
          <a:p>
            <a:pPr lvl="1"/>
            <a:r>
              <a:rPr lang="en-US" dirty="0" smtClean="0"/>
              <a:t>Senior leaders who will sponsor</a:t>
            </a:r>
            <a:br>
              <a:rPr lang="en-US" dirty="0" smtClean="0"/>
            </a:br>
            <a:endParaRPr lang="en-US" dirty="0" smtClean="0"/>
          </a:p>
          <a:p>
            <a:pPr lvl="1"/>
            <a:r>
              <a:rPr lang="en-US" dirty="0" smtClean="0"/>
              <a:t>Functional leaders and their potential for collaboration</a:t>
            </a:r>
            <a:br>
              <a:rPr lang="en-US" dirty="0" smtClean="0"/>
            </a:br>
            <a:r>
              <a:rPr lang="en-US" dirty="0" smtClean="0"/>
              <a:t>(includes available bandwidth, interest, capability, willingness)</a:t>
            </a:r>
            <a:endParaRPr lang="en-US" dirty="0"/>
          </a:p>
        </p:txBody>
      </p:sp>
    </p:spTree>
    <p:extLst>
      <p:ext uri="{BB962C8B-B14F-4D97-AF65-F5344CB8AC3E}">
        <p14:creationId xmlns:p14="http://schemas.microsoft.com/office/powerpoint/2010/main" val="405227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Stony Brook University</a:t>
            </a:r>
            <a:endParaRPr lang="en-US" dirty="0"/>
          </a:p>
        </p:txBody>
      </p:sp>
      <p:graphicFrame>
        <p:nvGraphicFramePr>
          <p:cNvPr id="5" name="Diagram 4"/>
          <p:cNvGraphicFramePr/>
          <p:nvPr>
            <p:extLst>
              <p:ext uri="{D42A27DB-BD31-4B8C-83A1-F6EECF244321}">
                <p14:modId xmlns:p14="http://schemas.microsoft.com/office/powerpoint/2010/main" val="618415040"/>
              </p:ext>
            </p:extLst>
          </p:nvPr>
        </p:nvGraphicFramePr>
        <p:xfrm>
          <a:off x="914400" y="1468395"/>
          <a:ext cx="1053851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2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Charge for data governance (first 9 months)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5398267"/>
              </p:ext>
            </p:extLst>
          </p:nvPr>
        </p:nvGraphicFramePr>
        <p:xfrm>
          <a:off x="838200" y="1517307"/>
          <a:ext cx="10888362" cy="4685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58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for data quality improvement</a:t>
            </a:r>
            <a:endParaRPr lang="en-US" dirty="0"/>
          </a:p>
        </p:txBody>
      </p:sp>
      <p:graphicFrame>
        <p:nvGraphicFramePr>
          <p:cNvPr id="5" name="Diagram 4"/>
          <p:cNvGraphicFramePr/>
          <p:nvPr>
            <p:extLst>
              <p:ext uri="{D42A27DB-BD31-4B8C-83A1-F6EECF244321}">
                <p14:modId xmlns:p14="http://schemas.microsoft.com/office/powerpoint/2010/main" val="1516379349"/>
              </p:ext>
            </p:extLst>
          </p:nvPr>
        </p:nvGraphicFramePr>
        <p:xfrm>
          <a:off x="704335" y="1451607"/>
          <a:ext cx="10453816" cy="514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5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for training and communication</a:t>
            </a:r>
            <a:endParaRPr lang="en-US" dirty="0"/>
          </a:p>
        </p:txBody>
      </p:sp>
      <p:graphicFrame>
        <p:nvGraphicFramePr>
          <p:cNvPr id="5" name="Diagram 4"/>
          <p:cNvGraphicFramePr/>
          <p:nvPr>
            <p:extLst>
              <p:ext uri="{D42A27DB-BD31-4B8C-83A1-F6EECF244321}">
                <p14:modId xmlns:p14="http://schemas.microsoft.com/office/powerpoint/2010/main" val="2899373125"/>
              </p:ext>
            </p:extLst>
          </p:nvPr>
        </p:nvGraphicFramePr>
        <p:xfrm>
          <a:off x="926757" y="1690688"/>
          <a:ext cx="10812162"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20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Governance Definitions (Generic)</a:t>
            </a:r>
            <a:endParaRPr lang="en-US" dirty="0"/>
          </a:p>
        </p:txBody>
      </p:sp>
      <p:sp>
        <p:nvSpPr>
          <p:cNvPr id="3" name="Text Placeholder 2"/>
          <p:cNvSpPr>
            <a:spLocks noGrp="1"/>
          </p:cNvSpPr>
          <p:nvPr>
            <p:ph idx="1"/>
          </p:nvPr>
        </p:nvSpPr>
        <p:spPr>
          <a:xfrm>
            <a:off x="494270" y="1421027"/>
            <a:ext cx="11392930" cy="4755936"/>
          </a:xfrm>
          <a:solidFill>
            <a:schemeClr val="tx1"/>
          </a:solidFill>
        </p:spPr>
        <p:txBody>
          <a:bodyPr>
            <a:normAutofit fontScale="92500" lnSpcReduction="10000"/>
          </a:bodyPr>
          <a:lstStyle/>
          <a:p>
            <a:endParaRPr lang="en-US" dirty="0" smtClean="0">
              <a:solidFill>
                <a:schemeClr val="bg1"/>
              </a:solidFill>
            </a:endParaRPr>
          </a:p>
          <a:p>
            <a:r>
              <a:rPr lang="en-US" dirty="0" smtClean="0">
                <a:solidFill>
                  <a:schemeClr val="bg1"/>
                </a:solidFill>
              </a:rPr>
              <a:t>“</a:t>
            </a:r>
            <a:r>
              <a:rPr lang="en-US" dirty="0">
                <a:solidFill>
                  <a:schemeClr val="bg1"/>
                </a:solidFill>
              </a:rPr>
              <a:t>the execution and enforcement of authority over the management of data and data-related assets” - R. Seiner (2014)</a:t>
            </a:r>
          </a:p>
          <a:p>
            <a:endParaRPr lang="en-US" dirty="0">
              <a:solidFill>
                <a:schemeClr val="bg1"/>
              </a:solidFill>
            </a:endParaRPr>
          </a:p>
          <a:p>
            <a:r>
              <a:rPr lang="en-US" dirty="0">
                <a:solidFill>
                  <a:schemeClr val="bg1"/>
                </a:solidFill>
              </a:rPr>
              <a:t>“specification of decision rights and an accountability framework to ensure appropriate behavior in the valuation, creation, storage, use, archiving and deletion of information” - Gartner IT Glossary</a:t>
            </a:r>
          </a:p>
          <a:p>
            <a:endParaRPr lang="en-US" dirty="0">
              <a:solidFill>
                <a:schemeClr val="bg1"/>
              </a:solidFill>
            </a:endParaRPr>
          </a:p>
          <a:p>
            <a:r>
              <a:rPr lang="en-US" dirty="0">
                <a:solidFill>
                  <a:schemeClr val="bg1"/>
                </a:solidFill>
              </a:rPr>
              <a:t>“a system of decision rights and accountabilities for information-related processes, executed according to agreed-upon models which describe who can take what actions with what information, and when, under what circumstances, using what methods” – Data Governance Institute (2014)</a:t>
            </a:r>
          </a:p>
          <a:p>
            <a:endParaRPr lang="en-US" dirty="0">
              <a:solidFill>
                <a:schemeClr val="bg1"/>
              </a:solidFill>
            </a:endParaRPr>
          </a:p>
        </p:txBody>
      </p:sp>
      <p:grpSp>
        <p:nvGrpSpPr>
          <p:cNvPr id="4" name="Group 3"/>
          <p:cNvGrpSpPr/>
          <p:nvPr/>
        </p:nvGrpSpPr>
        <p:grpSpPr>
          <a:xfrm>
            <a:off x="1314622" y="1840518"/>
            <a:ext cx="8966199" cy="729946"/>
            <a:chOff x="1504950" y="1118817"/>
            <a:chExt cx="6315075" cy="547459"/>
          </a:xfrm>
        </p:grpSpPr>
        <p:sp>
          <p:nvSpPr>
            <p:cNvPr id="5" name="Rectangle 4"/>
            <p:cNvSpPr/>
            <p:nvPr/>
          </p:nvSpPr>
          <p:spPr>
            <a:xfrm>
              <a:off x="1504950" y="1118818"/>
              <a:ext cx="1038225" cy="257176"/>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p:cNvSpPr/>
            <p:nvPr/>
          </p:nvSpPr>
          <p:spPr>
            <a:xfrm>
              <a:off x="2952750" y="1118818"/>
              <a:ext cx="1362075" cy="257176"/>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4593292" y="1118818"/>
              <a:ext cx="959783" cy="257176"/>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p:nvSpPr>
          <p:spPr>
            <a:xfrm>
              <a:off x="6457950" y="1118817"/>
              <a:ext cx="1362075" cy="257176"/>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p:nvSpPr>
          <p:spPr>
            <a:xfrm>
              <a:off x="2746817" y="1409100"/>
              <a:ext cx="676275" cy="257176"/>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0" name="Group 9"/>
          <p:cNvGrpSpPr/>
          <p:nvPr/>
        </p:nvGrpSpPr>
        <p:grpSpPr>
          <a:xfrm>
            <a:off x="2373480" y="3066154"/>
            <a:ext cx="6010162" cy="683057"/>
            <a:chOff x="2681532" y="1954626"/>
            <a:chExt cx="3799624" cy="512293"/>
          </a:xfrm>
        </p:grpSpPr>
        <p:sp>
          <p:nvSpPr>
            <p:cNvPr id="11" name="Rectangle 10"/>
            <p:cNvSpPr/>
            <p:nvPr/>
          </p:nvSpPr>
          <p:spPr>
            <a:xfrm>
              <a:off x="2952802" y="1970880"/>
              <a:ext cx="1562100" cy="238863"/>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5106836" y="1954626"/>
              <a:ext cx="1374320" cy="255117"/>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a:off x="2681532" y="2209743"/>
              <a:ext cx="890587" cy="257176"/>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13"/>
          <p:cNvGrpSpPr/>
          <p:nvPr/>
        </p:nvGrpSpPr>
        <p:grpSpPr>
          <a:xfrm>
            <a:off x="2471350" y="4629203"/>
            <a:ext cx="4992131" cy="717552"/>
            <a:chOff x="2271712" y="3024186"/>
            <a:chExt cx="3416300" cy="538164"/>
          </a:xfrm>
        </p:grpSpPr>
        <p:sp>
          <p:nvSpPr>
            <p:cNvPr id="15" name="Rectangle 14"/>
            <p:cNvSpPr/>
            <p:nvPr/>
          </p:nvSpPr>
          <p:spPr>
            <a:xfrm>
              <a:off x="4325937" y="3305174"/>
              <a:ext cx="1362075" cy="257176"/>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2271712" y="3024186"/>
              <a:ext cx="1538288" cy="280987"/>
            </a:xfrm>
            <a:prstGeom prst="rect">
              <a:avLst/>
            </a:prstGeom>
            <a:solidFill>
              <a:srgbClr val="FFFF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8569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initial process for data collection</a:t>
            </a:r>
            <a:endParaRPr lang="en-US" dirty="0"/>
          </a:p>
        </p:txBody>
      </p:sp>
      <p:sp>
        <p:nvSpPr>
          <p:cNvPr id="3" name="Text Placeholder 2"/>
          <p:cNvSpPr>
            <a:spLocks noGrp="1"/>
          </p:cNvSpPr>
          <p:nvPr>
            <p:ph idx="1"/>
          </p:nvPr>
        </p:nvSpPr>
        <p:spPr>
          <a:xfrm>
            <a:off x="838200" y="1593834"/>
            <a:ext cx="10515600" cy="4351338"/>
          </a:xfrm>
        </p:spPr>
        <p:txBody>
          <a:bodyPr/>
          <a:lstStyle/>
          <a:p>
            <a:r>
              <a:rPr lang="en-US" dirty="0" smtClean="0"/>
              <a:t>With broadly representative planning group (~20 people), conduct focus group with notecards and flipchart</a:t>
            </a:r>
            <a:endParaRPr lang="en-US" dirty="0"/>
          </a:p>
        </p:txBody>
      </p:sp>
      <p:graphicFrame>
        <p:nvGraphicFramePr>
          <p:cNvPr id="4" name="Diagram 3"/>
          <p:cNvGraphicFramePr/>
          <p:nvPr>
            <p:extLst>
              <p:ext uri="{D42A27DB-BD31-4B8C-83A1-F6EECF244321}">
                <p14:modId xmlns:p14="http://schemas.microsoft.com/office/powerpoint/2010/main" val="4220406750"/>
              </p:ext>
            </p:extLst>
          </p:nvPr>
        </p:nvGraphicFramePr>
        <p:xfrm>
          <a:off x="838200" y="2604601"/>
          <a:ext cx="10105533" cy="390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227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6 – Draft input for planning process</a:t>
            </a:r>
            <a:endParaRPr lang="en-US" dirty="0"/>
          </a:p>
        </p:txBody>
      </p:sp>
      <p:sp>
        <p:nvSpPr>
          <p:cNvPr id="3" name="Text Placeholder 2"/>
          <p:cNvSpPr>
            <a:spLocks noGrp="1"/>
          </p:cNvSpPr>
          <p:nvPr>
            <p:ph idx="1"/>
          </p:nvPr>
        </p:nvSpPr>
        <p:spPr/>
        <p:txBody>
          <a:bodyPr>
            <a:normAutofit/>
          </a:bodyPr>
          <a:lstStyle/>
          <a:p>
            <a:r>
              <a:rPr lang="en-US" dirty="0" smtClean="0"/>
              <a:t>Using the framework below, draft useful responses to be incorporated into local planning</a:t>
            </a:r>
          </a:p>
          <a:p>
            <a:endParaRPr lang="en-US" dirty="0" smtClean="0"/>
          </a:p>
          <a:p>
            <a:pPr lvl="1"/>
            <a:r>
              <a:rPr lang="en-US" dirty="0">
                <a:latin typeface="Arial" panose="020B0604020202020204" pitchFamily="34" charset="0"/>
                <a:cs typeface="Arial" panose="020B0604020202020204" pitchFamily="34" charset="0"/>
              </a:rPr>
              <a:t>list three current data governance mechanisms </a:t>
            </a:r>
            <a:endParaRPr lang="en-US" dirty="0" smtClean="0">
              <a:latin typeface="Arial" panose="020B0604020202020204" pitchFamily="34" charset="0"/>
              <a:cs typeface="Arial" panose="020B0604020202020204" pitchFamily="34" charset="0"/>
            </a:endParaRPr>
          </a:p>
          <a:p>
            <a:pPr lvl="1"/>
            <a:r>
              <a:rPr lang="en-US" dirty="0" smtClean="0">
                <a:solidFill>
                  <a:schemeClr val="tx1"/>
                </a:solidFill>
                <a:latin typeface="Arial" panose="020B0604020202020204" pitchFamily="34" charset="0"/>
                <a:cs typeface="Arial" panose="020B0604020202020204" pitchFamily="34" charset="0"/>
              </a:rPr>
              <a:t>list </a:t>
            </a:r>
            <a:r>
              <a:rPr lang="en-US" dirty="0">
                <a:solidFill>
                  <a:schemeClr val="tx1"/>
                </a:solidFill>
                <a:latin typeface="Arial" panose="020B0604020202020204" pitchFamily="34" charset="0"/>
                <a:cs typeface="Arial" panose="020B0604020202020204" pitchFamily="34" charset="0"/>
              </a:rPr>
              <a:t>three aspects of data governance that are absent </a:t>
            </a:r>
            <a:endParaRPr lang="en-US" dirty="0" smtClean="0">
              <a:solidFill>
                <a:schemeClr val="tx1"/>
              </a:solidFill>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list </a:t>
            </a:r>
            <a:r>
              <a:rPr lang="en-US" dirty="0">
                <a:latin typeface="Arial" panose="020B0604020202020204" pitchFamily="34" charset="0"/>
                <a:cs typeface="Arial" panose="020B0604020202020204" pitchFamily="34" charset="0"/>
              </a:rPr>
              <a:t>three things that data governance </a:t>
            </a:r>
            <a:r>
              <a:rPr lang="en-US" dirty="0" smtClean="0">
                <a:latin typeface="Arial" panose="020B0604020202020204" pitchFamily="34" charset="0"/>
                <a:cs typeface="Arial" panose="020B0604020202020204" pitchFamily="34" charset="0"/>
              </a:rPr>
              <a:t>should </a:t>
            </a:r>
            <a:r>
              <a:rPr lang="en-US" dirty="0">
                <a:latin typeface="Arial" panose="020B0604020202020204" pitchFamily="34" charset="0"/>
                <a:cs typeface="Arial" panose="020B0604020202020204" pitchFamily="34" charset="0"/>
              </a:rPr>
              <a:t>accomplish</a:t>
            </a:r>
          </a:p>
          <a:p>
            <a:pPr lvl="1"/>
            <a:r>
              <a:rPr lang="en-US" dirty="0">
                <a:latin typeface="Arial" panose="020B0604020202020204" pitchFamily="34" charset="0"/>
                <a:cs typeface="Arial" panose="020B0604020202020204" pitchFamily="34" charset="0"/>
              </a:rPr>
              <a:t>list three roles or structures that should be </a:t>
            </a:r>
            <a:r>
              <a:rPr lang="en-US" dirty="0" smtClean="0">
                <a:latin typeface="Arial" panose="020B0604020202020204" pitchFamily="34" charset="0"/>
                <a:cs typeface="Arial" panose="020B0604020202020204" pitchFamily="34" charset="0"/>
              </a:rPr>
              <a:t>included</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[Anticipate responses that may be counterproductive]</a:t>
            </a:r>
          </a:p>
          <a:p>
            <a:pPr lvl="1"/>
            <a:r>
              <a:rPr lang="en-US" dirty="0" smtClean="0">
                <a:latin typeface="Arial" panose="020B0604020202020204" pitchFamily="34" charset="0"/>
                <a:cs typeface="Arial" panose="020B0604020202020204" pitchFamily="34" charset="0"/>
              </a:rPr>
              <a:t>E.g. “IT should control data governance”</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3765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“Solutions”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712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Technology applications for data governance</a:t>
            </a:r>
            <a:endParaRPr lang="en-US" sz="4000" dirty="0"/>
          </a:p>
        </p:txBody>
      </p:sp>
      <p:graphicFrame>
        <p:nvGraphicFramePr>
          <p:cNvPr id="5" name="Diagram 4"/>
          <p:cNvGraphicFramePr/>
          <p:nvPr>
            <p:extLst>
              <p:ext uri="{D42A27DB-BD31-4B8C-83A1-F6EECF244321}">
                <p14:modId xmlns:p14="http://schemas.microsoft.com/office/powerpoint/2010/main" val="508785541"/>
              </p:ext>
            </p:extLst>
          </p:nvPr>
        </p:nvGraphicFramePr>
        <p:xfrm>
          <a:off x="838200" y="1544342"/>
          <a:ext cx="10999573" cy="467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33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Data Governance Applications</a:t>
            </a:r>
            <a:endParaRPr lang="en-US" dirty="0"/>
          </a:p>
        </p:txBody>
      </p:sp>
      <p:sp>
        <p:nvSpPr>
          <p:cNvPr id="3" name="Tex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Axon (Informatica)</a:t>
            </a:r>
          </a:p>
          <a:p>
            <a:pPr marL="457200" indent="-457200">
              <a:buFont typeface="Arial" panose="020B0604020202020204" pitchFamily="34" charset="0"/>
              <a:buChar char="•"/>
            </a:pPr>
            <a:r>
              <a:rPr lang="en-US" dirty="0" smtClean="0"/>
              <a:t>Collibra</a:t>
            </a:r>
          </a:p>
          <a:p>
            <a:pPr marL="457200" indent="-457200">
              <a:buFont typeface="Arial" panose="020B0604020202020204" pitchFamily="34" charset="0"/>
              <a:buChar char="•"/>
            </a:pPr>
            <a:r>
              <a:rPr lang="en-US" dirty="0" smtClean="0"/>
              <a:t>Data Cookbook (</a:t>
            </a:r>
            <a:r>
              <a:rPr lang="en-US" dirty="0" err="1" smtClean="0"/>
              <a:t>iData</a:t>
            </a:r>
            <a:r>
              <a:rPr lang="en-US" dirty="0" smtClean="0"/>
              <a:t>)</a:t>
            </a:r>
            <a:endParaRPr lang="en-US" dirty="0" smtClean="0"/>
          </a:p>
          <a:p>
            <a:pPr marL="457200" indent="-457200">
              <a:buFont typeface="Arial" panose="020B0604020202020204" pitchFamily="34" charset="0"/>
              <a:buChar char="•"/>
            </a:pPr>
            <a:r>
              <a:rPr lang="en-US" dirty="0" smtClean="0"/>
              <a:t>Melissa Data</a:t>
            </a:r>
          </a:p>
          <a:p>
            <a:pPr marL="457200" indent="-457200">
              <a:buFont typeface="Arial" panose="020B0604020202020204" pitchFamily="34" charset="0"/>
              <a:buChar char="•"/>
            </a:pPr>
            <a:r>
              <a:rPr lang="en-US" dirty="0" smtClean="0"/>
              <a:t>Oracle </a:t>
            </a:r>
            <a:r>
              <a:rPr lang="en-US" dirty="0"/>
              <a:t>Data Quality </a:t>
            </a:r>
            <a:r>
              <a:rPr lang="en-US" dirty="0" smtClean="0"/>
              <a:t>Middleware</a:t>
            </a:r>
          </a:p>
          <a:p>
            <a:pPr marL="457200" indent="-457200">
              <a:buFont typeface="Arial" panose="020B0604020202020204" pitchFamily="34" charset="0"/>
              <a:buChar char="•"/>
            </a:pPr>
            <a:r>
              <a:rPr lang="en-US" dirty="0" smtClean="0"/>
              <a:t>SAS </a:t>
            </a:r>
            <a:r>
              <a:rPr lang="en-US" dirty="0"/>
              <a:t>Data </a:t>
            </a:r>
            <a:r>
              <a:rPr lang="en-US" dirty="0" smtClean="0"/>
              <a:t>Governance</a:t>
            </a:r>
            <a:br>
              <a:rPr lang="en-US" dirty="0" smtClean="0"/>
            </a:br>
            <a:endParaRPr lang="en-US" sz="2133" dirty="0"/>
          </a:p>
        </p:txBody>
      </p:sp>
    </p:spTree>
    <p:extLst>
      <p:ext uri="{BB962C8B-B14F-4D97-AF65-F5344CB8AC3E}">
        <p14:creationId xmlns:p14="http://schemas.microsoft.com/office/powerpoint/2010/main" val="40960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Issues to consider when selecting technology</a:t>
            </a:r>
            <a:endParaRPr lang="en-US" sz="4000" dirty="0"/>
          </a:p>
        </p:txBody>
      </p:sp>
      <p:sp>
        <p:nvSpPr>
          <p:cNvPr id="3" name="Text Placeholder 2"/>
          <p:cNvSpPr>
            <a:spLocks noGrp="1"/>
          </p:cNvSpPr>
          <p:nvPr>
            <p:ph idx="1"/>
          </p:nvPr>
        </p:nvSpPr>
        <p:spPr>
          <a:xfrm>
            <a:off x="706034" y="835677"/>
            <a:ext cx="10515600" cy="4351338"/>
          </a:xfrm>
        </p:spPr>
        <p:txBody>
          <a:bodyPr/>
          <a:lstStyle/>
          <a:p>
            <a:endParaRPr lang="en-US" dirty="0"/>
          </a:p>
          <a:p>
            <a:endParaRPr lang="en-US" dirty="0"/>
          </a:p>
          <a:p>
            <a:endParaRPr lang="en-US" dirty="0" smtClean="0"/>
          </a:p>
        </p:txBody>
      </p:sp>
      <p:sp>
        <p:nvSpPr>
          <p:cNvPr id="6" name="Text Placeholder 2"/>
          <p:cNvSpPr txBox="1">
            <a:spLocks/>
          </p:cNvSpPr>
          <p:nvPr/>
        </p:nvSpPr>
        <p:spPr>
          <a:xfrm>
            <a:off x="6985688" y="1912122"/>
            <a:ext cx="4629664" cy="4136724"/>
          </a:xfrm>
          <a:prstGeom prst="rect">
            <a:avLst/>
          </a:prstGeom>
        </p:spPr>
        <p:txBody>
          <a:bodyPr>
            <a:noAutofit/>
          </a:bodyPr>
          <a:lstStyle>
            <a:lvl1pPr marL="342900" indent="-342900" algn="l" defTabSz="685800" rtl="0" eaLnBrk="1" latinLnBrk="0" hangingPunct="1">
              <a:lnSpc>
                <a:spcPct val="100000"/>
              </a:lnSpc>
              <a:spcBef>
                <a:spcPts val="0"/>
              </a:spcBef>
              <a:buFont typeface="Arial" panose="020B0604020202020204" pitchFamily="34" charset="0"/>
              <a:buChar char="•"/>
              <a:defRPr sz="2100" b="0" i="0" kern="1200" baseline="0">
                <a:solidFill>
                  <a:schemeClr val="tx1">
                    <a:lumMod val="75000"/>
                    <a:lumOff val="25000"/>
                  </a:schemeClr>
                </a:solidFill>
                <a:latin typeface="Georgia" charset="0"/>
                <a:ea typeface="Georgia" charset="0"/>
                <a:cs typeface="Georgia" charset="0"/>
              </a:defRPr>
            </a:lvl1pPr>
            <a:lvl2pPr marL="600075" indent="-257175"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2pPr>
            <a:lvl3pPr marL="900113" indent="-214313" algn="l" defTabSz="685800" rtl="0" eaLnBrk="1" latinLnBrk="0" hangingPunct="1">
              <a:lnSpc>
                <a:spcPct val="90000"/>
              </a:lnSpc>
              <a:spcBef>
                <a:spcPts val="375"/>
              </a:spcBef>
              <a:buFont typeface="Arial" panose="020B0604020202020204" pitchFamily="34" charset="0"/>
              <a:buChar char="•"/>
              <a:defRPr sz="1650" kern="1200">
                <a:solidFill>
                  <a:schemeClr val="tx1">
                    <a:tint val="75000"/>
                  </a:schemeClr>
                </a:solidFill>
                <a:latin typeface="Georgia" panose="02040502050405020303" pitchFamily="18"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indent="0">
              <a:buNone/>
            </a:pPr>
            <a:endParaRPr lang="en-US" sz="2800" dirty="0">
              <a:latin typeface="+mn-lt"/>
            </a:endParaRPr>
          </a:p>
          <a:p>
            <a:pPr marL="0" indent="0">
              <a:buNone/>
            </a:pPr>
            <a:endParaRPr lang="en-US" sz="3600" dirty="0" smtClean="0">
              <a:latin typeface="+mn-lt"/>
            </a:endParaRPr>
          </a:p>
          <a:p>
            <a:pPr marL="0" indent="0">
              <a:buNone/>
            </a:pPr>
            <a:r>
              <a:rPr lang="en-US" sz="2800" dirty="0">
                <a:latin typeface="+mn-lt"/>
              </a:rPr>
              <a:t/>
            </a:r>
            <a:br>
              <a:rPr lang="en-US" sz="2800" dirty="0">
                <a:latin typeface="+mn-lt"/>
              </a:rPr>
            </a:br>
            <a:endParaRPr lang="en-US" sz="2800" dirty="0">
              <a:latin typeface="+mn-lt"/>
            </a:endParaRPr>
          </a:p>
          <a:p>
            <a:endParaRPr lang="en-US" sz="2800" dirty="0">
              <a:latin typeface="+mn-lt"/>
            </a:endParaRPr>
          </a:p>
          <a:p>
            <a:endParaRPr lang="en-US" sz="2800" dirty="0">
              <a:latin typeface="+mn-lt"/>
            </a:endParaRPr>
          </a:p>
        </p:txBody>
      </p:sp>
      <p:graphicFrame>
        <p:nvGraphicFramePr>
          <p:cNvPr id="5" name="Diagram 4"/>
          <p:cNvGraphicFramePr/>
          <p:nvPr>
            <p:extLst>
              <p:ext uri="{D42A27DB-BD31-4B8C-83A1-F6EECF244321}">
                <p14:modId xmlns:p14="http://schemas.microsoft.com/office/powerpoint/2010/main" val="2183459835"/>
              </p:ext>
            </p:extLst>
          </p:nvPr>
        </p:nvGraphicFramePr>
        <p:xfrm>
          <a:off x="243068" y="1435261"/>
          <a:ext cx="11725156" cy="4861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81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733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23600" cy="1325563"/>
          </a:xfrm>
        </p:spPr>
        <p:txBody>
          <a:bodyPr>
            <a:normAutofit/>
          </a:bodyPr>
          <a:lstStyle/>
          <a:p>
            <a:r>
              <a:rPr lang="en-US" sz="4000" dirty="0" smtClean="0"/>
              <a:t>Data governance is not a project, it’s a process</a:t>
            </a:r>
            <a:endParaRPr lang="en-US" sz="4000" dirty="0"/>
          </a:p>
        </p:txBody>
      </p:sp>
      <p:graphicFrame>
        <p:nvGraphicFramePr>
          <p:cNvPr id="4" name="Diagram 3"/>
          <p:cNvGraphicFramePr/>
          <p:nvPr>
            <p:extLst>
              <p:ext uri="{D42A27DB-BD31-4B8C-83A1-F6EECF244321}">
                <p14:modId xmlns:p14="http://schemas.microsoft.com/office/powerpoint/2010/main" val="1409546333"/>
              </p:ext>
            </p:extLst>
          </p:nvPr>
        </p:nvGraphicFramePr>
        <p:xfrm>
          <a:off x="736600" y="2806700"/>
          <a:ext cx="5422900" cy="294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428212950"/>
              </p:ext>
            </p:extLst>
          </p:nvPr>
        </p:nvGraphicFramePr>
        <p:xfrm>
          <a:off x="7302500" y="3014118"/>
          <a:ext cx="4051300" cy="33909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838200" y="1831082"/>
            <a:ext cx="3340100" cy="1077218"/>
          </a:xfrm>
          <a:prstGeom prst="rect">
            <a:avLst/>
          </a:prstGeom>
          <a:noFill/>
        </p:spPr>
        <p:txBody>
          <a:bodyPr wrap="square" rtlCol="0">
            <a:spAutoFit/>
          </a:bodyPr>
          <a:lstStyle/>
          <a:p>
            <a:r>
              <a:rPr lang="en-US" sz="2800" b="1" dirty="0" smtClean="0"/>
              <a:t>Project Model</a:t>
            </a:r>
          </a:p>
          <a:p>
            <a:pPr marL="285750" indent="-285750">
              <a:buFontTx/>
              <a:buChar char="-"/>
            </a:pPr>
            <a:r>
              <a:rPr lang="en-US" dirty="0" smtClean="0"/>
              <a:t>Linear</a:t>
            </a:r>
          </a:p>
          <a:p>
            <a:pPr marL="285750" indent="-285750">
              <a:buFontTx/>
              <a:buChar char="-"/>
            </a:pPr>
            <a:r>
              <a:rPr lang="en-US" dirty="0" smtClean="0"/>
              <a:t>Implies conclusion</a:t>
            </a:r>
            <a:endParaRPr lang="en-US" dirty="0"/>
          </a:p>
        </p:txBody>
      </p:sp>
      <p:sp>
        <p:nvSpPr>
          <p:cNvPr id="7" name="TextBox 6"/>
          <p:cNvSpPr txBox="1"/>
          <p:nvPr/>
        </p:nvSpPr>
        <p:spPr>
          <a:xfrm>
            <a:off x="7721600" y="1688555"/>
            <a:ext cx="3340100" cy="1077218"/>
          </a:xfrm>
          <a:prstGeom prst="rect">
            <a:avLst/>
          </a:prstGeom>
          <a:noFill/>
        </p:spPr>
        <p:txBody>
          <a:bodyPr wrap="square" rtlCol="0">
            <a:spAutoFit/>
          </a:bodyPr>
          <a:lstStyle/>
          <a:p>
            <a:r>
              <a:rPr lang="en-US" sz="2800" b="1" dirty="0" smtClean="0"/>
              <a:t>Process Model</a:t>
            </a:r>
          </a:p>
          <a:p>
            <a:pPr marL="285750" indent="-285750">
              <a:buFontTx/>
              <a:buChar char="-"/>
            </a:pPr>
            <a:r>
              <a:rPr lang="en-US" dirty="0" smtClean="0"/>
              <a:t>Cyclical</a:t>
            </a:r>
          </a:p>
          <a:p>
            <a:pPr marL="285750" indent="-285750">
              <a:buFontTx/>
              <a:buChar char="-"/>
            </a:pPr>
            <a:r>
              <a:rPr lang="en-US" dirty="0" smtClean="0"/>
              <a:t>Ongoing</a:t>
            </a:r>
            <a:endParaRPr lang="en-US" dirty="0"/>
          </a:p>
        </p:txBody>
      </p:sp>
    </p:spTree>
    <p:extLst>
      <p:ext uri="{BB962C8B-B14F-4D97-AF65-F5344CB8AC3E}">
        <p14:creationId xmlns:p14="http://schemas.microsoft.com/office/powerpoint/2010/main" val="315513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governance is only one part of a data strategy</a:t>
            </a:r>
            <a:endParaRPr lang="en-US" dirty="0"/>
          </a:p>
        </p:txBody>
      </p:sp>
      <p:sp>
        <p:nvSpPr>
          <p:cNvPr id="3" name="Text Placeholder 2"/>
          <p:cNvSpPr>
            <a:spLocks noGrp="1"/>
          </p:cNvSpPr>
          <p:nvPr>
            <p:ph idx="1"/>
          </p:nvPr>
        </p:nvSpPr>
        <p:spPr/>
        <p:txBody>
          <a:bodyPr/>
          <a:lstStyle/>
          <a:p>
            <a:r>
              <a:rPr lang="en-US" dirty="0" smtClean="0"/>
              <a:t>A data strategy is a larger vision for how your organization will work with data.</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33654629"/>
              </p:ext>
            </p:extLst>
          </p:nvPr>
        </p:nvGraphicFramePr>
        <p:xfrm>
          <a:off x="1678440" y="2963200"/>
          <a:ext cx="9943504" cy="3348700"/>
        </p:xfrm>
        <a:graphic>
          <a:graphicData uri="http://schemas.openxmlformats.org/drawingml/2006/table">
            <a:tbl>
              <a:tblPr firstRow="1" bandRow="1">
                <a:tableStyleId>{2D5ABB26-0587-4C30-8999-92F81FD0307C}</a:tableStyleId>
              </a:tblPr>
              <a:tblGrid>
                <a:gridCol w="4971752">
                  <a:extLst>
                    <a:ext uri="{9D8B030D-6E8A-4147-A177-3AD203B41FA5}">
                      <a16:colId xmlns:a16="http://schemas.microsoft.com/office/drawing/2014/main" val="20000"/>
                    </a:ext>
                  </a:extLst>
                </a:gridCol>
                <a:gridCol w="4971752">
                  <a:extLst>
                    <a:ext uri="{9D8B030D-6E8A-4147-A177-3AD203B41FA5}">
                      <a16:colId xmlns:a16="http://schemas.microsoft.com/office/drawing/2014/main" val="20001"/>
                    </a:ext>
                  </a:extLst>
                </a:gridCol>
              </a:tblGrid>
              <a:tr h="837175">
                <a:tc>
                  <a:txBody>
                    <a:bodyPr/>
                    <a:lstStyle/>
                    <a:p>
                      <a:r>
                        <a:rPr lang="en-US" sz="2700" dirty="0" smtClean="0">
                          <a:latin typeface="Arial" panose="020B0604020202020204" pitchFamily="34" charset="0"/>
                          <a:cs typeface="Arial" panose="020B0604020202020204" pitchFamily="34" charset="0"/>
                        </a:rPr>
                        <a:t>     Data acquisition</a:t>
                      </a:r>
                      <a:endParaRPr lang="en-US" sz="2700" dirty="0">
                        <a:latin typeface="Arial" panose="020B0604020202020204" pitchFamily="34" charset="0"/>
                        <a:cs typeface="Arial" panose="020B0604020202020204" pitchFamily="34" charset="0"/>
                      </a:endParaRPr>
                    </a:p>
                  </a:txBody>
                  <a:tcPr marL="121920" marR="121920" marT="60960" marB="60960"/>
                </a:tc>
                <a:tc>
                  <a:txBody>
                    <a:bodyPr/>
                    <a:lstStyle/>
                    <a:p>
                      <a:r>
                        <a:rPr lang="en-US" sz="2700" dirty="0" smtClean="0">
                          <a:latin typeface="Arial" panose="020B0604020202020204" pitchFamily="34" charset="0"/>
                          <a:cs typeface="Arial" panose="020B0604020202020204" pitchFamily="34" charset="0"/>
                        </a:rPr>
                        <a:t>Data usage &amp; literacy</a:t>
                      </a:r>
                      <a:endParaRPr lang="en-US" sz="27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0000"/>
                  </a:ext>
                </a:extLst>
              </a:tr>
              <a:tr h="837175">
                <a:tc>
                  <a:txBody>
                    <a:bodyPr/>
                    <a:lstStyle/>
                    <a:p>
                      <a:r>
                        <a:rPr lang="en-US" sz="2700" dirty="0" smtClean="0">
                          <a:latin typeface="Arial" panose="020B0604020202020204" pitchFamily="34" charset="0"/>
                          <a:cs typeface="Arial" panose="020B0604020202020204" pitchFamily="34" charset="0"/>
                        </a:rPr>
                        <a:t>     Data governance</a:t>
                      </a:r>
                      <a:endParaRPr lang="en-US" sz="2700" dirty="0">
                        <a:latin typeface="Arial" panose="020B0604020202020204" pitchFamily="34" charset="0"/>
                        <a:cs typeface="Arial" panose="020B0604020202020204" pitchFamily="34" charset="0"/>
                      </a:endParaRPr>
                    </a:p>
                  </a:txBody>
                  <a:tcPr marL="121920" marR="121920" marT="60960" marB="60960"/>
                </a:tc>
                <a:tc>
                  <a:txBody>
                    <a:bodyPr/>
                    <a:lstStyle/>
                    <a:p>
                      <a:r>
                        <a:rPr lang="en-US" sz="2700" dirty="0" smtClean="0">
                          <a:latin typeface="Arial" panose="020B0604020202020204" pitchFamily="34" charset="0"/>
                          <a:cs typeface="Arial" panose="020B0604020202020204" pitchFamily="34" charset="0"/>
                        </a:rPr>
                        <a:t>Data extraction &amp; reporting</a:t>
                      </a:r>
                      <a:endParaRPr lang="en-US" sz="27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0001"/>
                  </a:ext>
                </a:extLst>
              </a:tr>
              <a:tr h="837175">
                <a:tc>
                  <a:txBody>
                    <a:bodyPr/>
                    <a:lstStyle/>
                    <a:p>
                      <a:r>
                        <a:rPr lang="en-US" sz="2700" dirty="0" smtClean="0">
                          <a:latin typeface="Arial" panose="020B0604020202020204" pitchFamily="34" charset="0"/>
                          <a:cs typeface="Arial" panose="020B0604020202020204" pitchFamily="34" charset="0"/>
                        </a:rPr>
                        <a:t>     Data quality</a:t>
                      </a:r>
                      <a:endParaRPr lang="en-US" sz="2700" dirty="0">
                        <a:latin typeface="Arial" panose="020B0604020202020204" pitchFamily="34" charset="0"/>
                        <a:cs typeface="Arial" panose="020B0604020202020204" pitchFamily="34" charset="0"/>
                      </a:endParaRPr>
                    </a:p>
                  </a:txBody>
                  <a:tcPr marL="121920" marR="121920" marT="60960" marB="60960"/>
                </a:tc>
                <a:tc>
                  <a:txBody>
                    <a:bodyPr/>
                    <a:lstStyle/>
                    <a:p>
                      <a:r>
                        <a:rPr lang="en-US" sz="2700" dirty="0" smtClean="0">
                          <a:latin typeface="Arial" panose="020B0604020202020204" pitchFamily="34" charset="0"/>
                          <a:cs typeface="Arial" panose="020B0604020202020204" pitchFamily="34" charset="0"/>
                        </a:rPr>
                        <a:t>Data analytics</a:t>
                      </a:r>
                      <a:endParaRPr lang="en-US" sz="27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0002"/>
                  </a:ext>
                </a:extLst>
              </a:tr>
              <a:tr h="837175">
                <a:tc>
                  <a:txBody>
                    <a:bodyPr/>
                    <a:lstStyle/>
                    <a:p>
                      <a:r>
                        <a:rPr lang="en-US" sz="2700" dirty="0" smtClean="0">
                          <a:latin typeface="Arial" panose="020B0604020202020204" pitchFamily="34" charset="0"/>
                          <a:cs typeface="Arial" panose="020B0604020202020204" pitchFamily="34" charset="0"/>
                        </a:rPr>
                        <a:t>     Data access</a:t>
                      </a:r>
                      <a:endParaRPr lang="en-US" sz="2700" dirty="0">
                        <a:latin typeface="Arial" panose="020B0604020202020204" pitchFamily="34" charset="0"/>
                        <a:cs typeface="Arial" panose="020B0604020202020204" pitchFamily="34" charset="0"/>
                      </a:endParaRPr>
                    </a:p>
                  </a:txBody>
                  <a:tcPr marL="121920" marR="121920" marT="60960" marB="60960"/>
                </a:tc>
                <a:tc>
                  <a:txBody>
                    <a:bodyPr/>
                    <a:lstStyle/>
                    <a:p>
                      <a:endParaRPr lang="en-US" sz="27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385" y="5576888"/>
            <a:ext cx="876190" cy="3936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91" y="2935383"/>
            <a:ext cx="914400" cy="5669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438" y="3758060"/>
            <a:ext cx="822960" cy="63227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696" y="4512558"/>
            <a:ext cx="876190" cy="78730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2536" y="3785961"/>
            <a:ext cx="457200" cy="57647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9656" y="4721108"/>
            <a:ext cx="731520" cy="438912"/>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7267" y="2935383"/>
            <a:ext cx="640080" cy="640080"/>
          </a:xfrm>
          <a:prstGeom prst="rect">
            <a:avLst/>
          </a:prstGeom>
        </p:spPr>
      </p:pic>
      <p:sp>
        <p:nvSpPr>
          <p:cNvPr id="19" name="TextBox 18"/>
          <p:cNvSpPr txBox="1"/>
          <p:nvPr/>
        </p:nvSpPr>
        <p:spPr>
          <a:xfrm>
            <a:off x="838200" y="6095073"/>
            <a:ext cx="10104048" cy="584775"/>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Hosch, B. (forthcoming 2019). “Key elements of a data strategy” in K. Powers ed. </a:t>
            </a:r>
            <a:r>
              <a:rPr lang="en-US" sz="1600" i="1" dirty="0" smtClean="0">
                <a:latin typeface="Arial" panose="020B0604020202020204" pitchFamily="34" charset="0"/>
                <a:cs typeface="Arial" panose="020B0604020202020204" pitchFamily="34" charset="0"/>
              </a:rPr>
              <a:t>Data strategy in colleges &amp; </a:t>
            </a:r>
            <a:br>
              <a:rPr lang="en-US" sz="1600" i="1" dirty="0" smtClean="0">
                <a:latin typeface="Arial" panose="020B0604020202020204" pitchFamily="34" charset="0"/>
                <a:cs typeface="Arial" panose="020B0604020202020204" pitchFamily="34" charset="0"/>
              </a:rPr>
            </a:br>
            <a:r>
              <a:rPr lang="en-US" sz="1600" i="1" dirty="0" smtClean="0">
                <a:latin typeface="Arial" panose="020B0604020202020204" pitchFamily="34" charset="0"/>
                <a:cs typeface="Arial" panose="020B0604020202020204" pitchFamily="34" charset="0"/>
              </a:rPr>
              <a:t>universities.</a:t>
            </a:r>
            <a:r>
              <a:rPr lang="en-US" sz="1600" dirty="0" smtClean="0">
                <a:latin typeface="Arial" panose="020B0604020202020204" pitchFamily="34" charset="0"/>
                <a:cs typeface="Arial" panose="020B0604020202020204" pitchFamily="34" charset="0"/>
              </a:rPr>
              <a:t> New York: Routledge.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83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Takeaways</a:t>
            </a:r>
            <a:endParaRPr lang="en-US" dirty="0"/>
          </a:p>
        </p:txBody>
      </p:sp>
      <p:sp>
        <p:nvSpPr>
          <p:cNvPr id="4" name="Text Placeholder 3"/>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smtClean="0"/>
              <a:t>Data governance is more about people than data</a:t>
            </a:r>
          </a:p>
          <a:p>
            <a:pPr marL="457200" indent="-457200">
              <a:buFont typeface="Arial" panose="020B0604020202020204" pitchFamily="34" charset="0"/>
              <a:buChar char="•"/>
            </a:pPr>
            <a:r>
              <a:rPr lang="en-US" dirty="0" smtClean="0"/>
              <a:t>All higher ed change management principals apply</a:t>
            </a:r>
          </a:p>
          <a:p>
            <a:pPr marL="457200" indent="-457200">
              <a:buFont typeface="Arial" panose="020B0604020202020204" pitchFamily="34" charset="0"/>
              <a:buChar char="•"/>
            </a:pPr>
            <a:r>
              <a:rPr lang="en-US" dirty="0" smtClean="0"/>
              <a:t>Process and written documents are essential</a:t>
            </a:r>
          </a:p>
          <a:p>
            <a:pPr lvl="1">
              <a:buFont typeface="Arial" panose="020B0604020202020204" pitchFamily="34" charset="0"/>
              <a:buChar char="•"/>
            </a:pPr>
            <a:r>
              <a:rPr lang="en-US" dirty="0" smtClean="0"/>
              <a:t>Leadership support</a:t>
            </a:r>
          </a:p>
          <a:p>
            <a:pPr lvl="1">
              <a:buFont typeface="Arial" panose="020B0604020202020204" pitchFamily="34" charset="0"/>
              <a:buChar char="•"/>
            </a:pPr>
            <a:r>
              <a:rPr lang="en-US" dirty="0" smtClean="0"/>
              <a:t>Broad-based consultation, including faculty</a:t>
            </a:r>
          </a:p>
          <a:p>
            <a:pPr lvl="1">
              <a:buFont typeface="Arial" panose="020B0604020202020204" pitchFamily="34" charset="0"/>
              <a:buChar char="•"/>
            </a:pPr>
            <a:r>
              <a:rPr lang="en-US" dirty="0" smtClean="0"/>
              <a:t>Opportunity for consultation</a:t>
            </a:r>
          </a:p>
          <a:p>
            <a:pPr lvl="1">
              <a:buFont typeface="Arial" panose="020B0604020202020204" pitchFamily="34" charset="0"/>
              <a:buChar char="•"/>
            </a:pPr>
            <a:r>
              <a:rPr lang="en-US" dirty="0" smtClean="0"/>
              <a:t>Representation</a:t>
            </a:r>
          </a:p>
          <a:p>
            <a:pPr marL="457200" indent="-457200">
              <a:buFont typeface="Arial" panose="020B0604020202020204" pitchFamily="34" charset="0"/>
              <a:buChar char="•"/>
            </a:pPr>
            <a:r>
              <a:rPr lang="en-US" dirty="0" smtClean="0"/>
              <a:t>Software can help, but it won’t fix broken processes or organizations</a:t>
            </a:r>
          </a:p>
          <a:p>
            <a:pPr marL="457200" indent="-457200">
              <a:buFont typeface="Arial" panose="020B0604020202020204" pitchFamily="34" charset="0"/>
              <a:buChar char="•"/>
            </a:pPr>
            <a:r>
              <a:rPr lang="en-US" dirty="0" smtClean="0"/>
              <a:t>Starting data governance is hard work; sustaining it is harder</a:t>
            </a:r>
          </a:p>
          <a:p>
            <a:endParaRPr lang="en-US" dirty="0"/>
          </a:p>
        </p:txBody>
      </p:sp>
    </p:spTree>
    <p:extLst>
      <p:ext uri="{BB962C8B-B14F-4D97-AF65-F5344CB8AC3E}">
        <p14:creationId xmlns:p14="http://schemas.microsoft.com/office/powerpoint/2010/main" val="356665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34351" cy="1325563"/>
          </a:xfrm>
        </p:spPr>
        <p:txBody>
          <a:bodyPr>
            <a:normAutofit/>
          </a:bodyPr>
          <a:lstStyle/>
          <a:p>
            <a:r>
              <a:rPr lang="en-US" sz="4000" dirty="0" smtClean="0"/>
              <a:t>Data Governance Definitions from Universities</a:t>
            </a:r>
            <a:endParaRPr lang="en-US" sz="4000" dirty="0"/>
          </a:p>
        </p:txBody>
      </p:sp>
      <p:sp>
        <p:nvSpPr>
          <p:cNvPr id="3" name="Text Placeholder 2"/>
          <p:cNvSpPr>
            <a:spLocks noGrp="1"/>
          </p:cNvSpPr>
          <p:nvPr>
            <p:ph idx="1"/>
          </p:nvPr>
        </p:nvSpPr>
        <p:spPr>
          <a:xfrm>
            <a:off x="739345" y="1498276"/>
            <a:ext cx="11184925" cy="4630675"/>
          </a:xfrm>
          <a:solidFill>
            <a:schemeClr val="tx1"/>
          </a:solidFill>
        </p:spPr>
        <p:txBody>
          <a:bodyPr>
            <a:normAutofit fontScale="92500" lnSpcReduction="10000"/>
          </a:bodyPr>
          <a:lstStyle/>
          <a:p>
            <a:endParaRPr lang="en-US" dirty="0" smtClean="0">
              <a:solidFill>
                <a:schemeClr val="bg1"/>
              </a:solidFill>
            </a:endParaRPr>
          </a:p>
          <a:p>
            <a:r>
              <a:rPr lang="en-US" dirty="0" smtClean="0">
                <a:solidFill>
                  <a:schemeClr val="bg1"/>
                </a:solidFill>
              </a:rPr>
              <a:t>“</a:t>
            </a:r>
            <a:r>
              <a:rPr lang="en-US" dirty="0">
                <a:solidFill>
                  <a:schemeClr val="bg1"/>
                </a:solidFill>
              </a:rPr>
              <a:t>formalizes behavior around how data are defined, produced, used, stored, and destroyed in order to enable and enhance organizational effectiveness” – Stony Brook University (2016)</a:t>
            </a:r>
          </a:p>
          <a:p>
            <a:endParaRPr lang="en-US" dirty="0">
              <a:solidFill>
                <a:schemeClr val="bg1"/>
              </a:solidFill>
            </a:endParaRPr>
          </a:p>
          <a:p>
            <a:r>
              <a:rPr lang="en-US" dirty="0">
                <a:solidFill>
                  <a:schemeClr val="bg1"/>
                </a:solidFill>
              </a:rPr>
              <a:t>“adds value to our administrative and academic data systems by the establishment of standards that that promote data integrity and enables strategic integrations of information systems” – Vanderbilt University</a:t>
            </a:r>
          </a:p>
          <a:p>
            <a:endParaRPr lang="en-US" dirty="0">
              <a:solidFill>
                <a:schemeClr val="bg1"/>
              </a:solidFill>
            </a:endParaRPr>
          </a:p>
          <a:p>
            <a:r>
              <a:rPr lang="en-US" dirty="0">
                <a:solidFill>
                  <a:schemeClr val="bg1"/>
                </a:solidFill>
              </a:rPr>
              <a:t>“the discipline which provides all data management practices with the necessary structure, strategy, and support needed to ensure that data are managed and used as a critical University asset” – U of Rochester</a:t>
            </a:r>
          </a:p>
          <a:p>
            <a:endParaRPr lang="en-US" dirty="0">
              <a:solidFill>
                <a:schemeClr val="bg1"/>
              </a:solidFill>
            </a:endParaRPr>
          </a:p>
        </p:txBody>
      </p:sp>
      <p:grpSp>
        <p:nvGrpSpPr>
          <p:cNvPr id="7" name="Group 6"/>
          <p:cNvGrpSpPr/>
          <p:nvPr/>
        </p:nvGrpSpPr>
        <p:grpSpPr>
          <a:xfrm>
            <a:off x="739346" y="1943731"/>
            <a:ext cx="9034850" cy="871475"/>
            <a:chOff x="990600" y="1392592"/>
            <a:chExt cx="6095274" cy="807933"/>
          </a:xfrm>
        </p:grpSpPr>
        <p:sp>
          <p:nvSpPr>
            <p:cNvPr id="4" name="Rectangle 3"/>
            <p:cNvSpPr/>
            <p:nvPr/>
          </p:nvSpPr>
          <p:spPr>
            <a:xfrm>
              <a:off x="990600" y="1392592"/>
              <a:ext cx="1209675" cy="29527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p:nvSpPr>
          <p:spPr>
            <a:xfrm>
              <a:off x="2242201" y="1408533"/>
              <a:ext cx="838200" cy="29527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Rectangle 5"/>
            <p:cNvSpPr/>
            <p:nvPr/>
          </p:nvSpPr>
          <p:spPr>
            <a:xfrm>
              <a:off x="5639516" y="1703810"/>
              <a:ext cx="1446358" cy="29527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p:nvSpPr>
          <p:spPr>
            <a:xfrm>
              <a:off x="1023246" y="1943349"/>
              <a:ext cx="1362075" cy="257176"/>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 name="Group 7"/>
          <p:cNvGrpSpPr/>
          <p:nvPr/>
        </p:nvGrpSpPr>
        <p:grpSpPr>
          <a:xfrm>
            <a:off x="893118" y="3457054"/>
            <a:ext cx="8510374" cy="1028449"/>
            <a:chOff x="981076" y="2374814"/>
            <a:chExt cx="4960942" cy="867145"/>
          </a:xfrm>
        </p:grpSpPr>
        <p:sp>
          <p:nvSpPr>
            <p:cNvPr id="11" name="Rectangle 10"/>
            <p:cNvSpPr/>
            <p:nvPr/>
          </p:nvSpPr>
          <p:spPr>
            <a:xfrm>
              <a:off x="990600" y="2374814"/>
              <a:ext cx="946068" cy="257176"/>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2414895" y="2692886"/>
              <a:ext cx="814080" cy="257176"/>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a:off x="4797051" y="2673493"/>
              <a:ext cx="1144967" cy="18297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981076" y="2984783"/>
              <a:ext cx="1745688" cy="257176"/>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9" name="Group 8"/>
          <p:cNvGrpSpPr/>
          <p:nvPr/>
        </p:nvGrpSpPr>
        <p:grpSpPr>
          <a:xfrm>
            <a:off x="1469594" y="4976272"/>
            <a:ext cx="8304602" cy="903005"/>
            <a:chOff x="1519237" y="3525426"/>
            <a:chExt cx="4102298" cy="677254"/>
          </a:xfrm>
        </p:grpSpPr>
        <p:sp>
          <p:nvSpPr>
            <p:cNvPr id="15" name="Rectangle 14"/>
            <p:cNvSpPr/>
            <p:nvPr/>
          </p:nvSpPr>
          <p:spPr>
            <a:xfrm>
              <a:off x="1519237" y="3537608"/>
              <a:ext cx="720694" cy="24499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461206" y="3945504"/>
              <a:ext cx="1202004" cy="257176"/>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a:off x="4883941" y="3525426"/>
              <a:ext cx="737594" cy="257176"/>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09804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5-second elevator definition</a:t>
            </a:r>
            <a:endParaRPr lang="en-US" sz="4800" dirty="0"/>
          </a:p>
        </p:txBody>
      </p:sp>
      <p:graphicFrame>
        <p:nvGraphicFramePr>
          <p:cNvPr id="4" name="Diagram 3"/>
          <p:cNvGraphicFramePr/>
          <p:nvPr>
            <p:extLst>
              <p:ext uri="{D42A27DB-BD31-4B8C-83A1-F6EECF244321}">
                <p14:modId xmlns:p14="http://schemas.microsoft.com/office/powerpoint/2010/main" val="955427511"/>
              </p:ext>
            </p:extLst>
          </p:nvPr>
        </p:nvGraphicFramePr>
        <p:xfrm>
          <a:off x="917545" y="1544595"/>
          <a:ext cx="10436256" cy="4425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Master </a:t>
            </a:r>
            <a:r>
              <a:rPr lang="en-US" dirty="0"/>
              <a:t>d</a:t>
            </a:r>
            <a:r>
              <a:rPr lang="en-US" dirty="0" smtClean="0"/>
              <a:t>ata management is often confused with data governance</a:t>
            </a:r>
            <a:endParaRPr lang="en-US" dirty="0"/>
          </a:p>
        </p:txBody>
      </p:sp>
      <p:graphicFrame>
        <p:nvGraphicFramePr>
          <p:cNvPr id="4" name="Diagram 3"/>
          <p:cNvGraphicFramePr/>
          <p:nvPr>
            <p:extLst>
              <p:ext uri="{D42A27DB-BD31-4B8C-83A1-F6EECF244321}">
                <p14:modId xmlns:p14="http://schemas.microsoft.com/office/powerpoint/2010/main" val="939515177"/>
              </p:ext>
            </p:extLst>
          </p:nvPr>
        </p:nvGraphicFramePr>
        <p:xfrm>
          <a:off x="923108" y="1558835"/>
          <a:ext cx="10259757" cy="4928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3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essment Webinar1 - Script v7- Draft 2 AI" id="{91FD992F-AFDD-5D4B-9216-0C54DC048F52}" vid="{7C66FE4C-22BE-274E-8C07-3056A0CAD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FBD15DD566FF43A6BBE5C748CB74AD" ma:contentTypeVersion="4" ma:contentTypeDescription="Create a new document." ma:contentTypeScope="" ma:versionID="fc7fe5bbdbc391b20de8d424c9cd498d">
  <xsd:schema xmlns:xsd="http://www.w3.org/2001/XMLSchema" xmlns:xs="http://www.w3.org/2001/XMLSchema" xmlns:p="http://schemas.microsoft.com/office/2006/metadata/properties" xmlns:ns2="13df869d-ebb8-4da6-9223-9d7e01a74cca" xmlns:ns3="42f7b003-de08-4c7f-a3b4-8443c55da583" targetNamespace="http://schemas.microsoft.com/office/2006/metadata/properties" ma:root="true" ma:fieldsID="a85c28c96467a82b39906ffb2779e698" ns2:_="" ns3:_="">
    <xsd:import namespace="13df869d-ebb8-4da6-9223-9d7e01a74cca"/>
    <xsd:import namespace="42f7b003-de08-4c7f-a3b4-8443c55da5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df869d-ebb8-4da6-9223-9d7e01a74c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f7b003-de08-4c7f-a3b4-8443c55da58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422728-96B7-4AFF-AC9E-DD6707AEB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df869d-ebb8-4da6-9223-9d7e01a74cca"/>
    <ds:schemaRef ds:uri="42f7b003-de08-4c7f-a3b4-8443c55da5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18EF08-30C0-4137-856D-176730034E66}">
  <ds:schemaRefs>
    <ds:schemaRef ds:uri="http://schemas.microsoft.com/sharepoint/v3/contenttype/forms"/>
  </ds:schemaRefs>
</ds:datastoreItem>
</file>

<file path=customXml/itemProps3.xml><?xml version="1.0" encoding="utf-8"?>
<ds:datastoreItem xmlns:ds="http://schemas.openxmlformats.org/officeDocument/2006/customXml" ds:itemID="{513C21B2-4030-4030-89D3-87233C8CE2DD}">
  <ds:schemaRefs>
    <ds:schemaRef ds:uri="http://schemas.microsoft.com/office/infopath/2007/PartnerControls"/>
    <ds:schemaRef ds:uri="http://purl.org/dc/elements/1.1/"/>
    <ds:schemaRef ds:uri="http://schemas.microsoft.com/office/2006/metadata/properties"/>
    <ds:schemaRef ds:uri="http://purl.org/dc/terms/"/>
    <ds:schemaRef ds:uri="13df869d-ebb8-4da6-9223-9d7e01a74cca"/>
    <ds:schemaRef ds:uri="http://www.w3.org/XML/1998/namespace"/>
    <ds:schemaRef ds:uri="http://schemas.microsoft.com/office/2006/documentManagement/types"/>
    <ds:schemaRef ds:uri="http://schemas.openxmlformats.org/package/2006/metadata/core-properties"/>
    <ds:schemaRef ds:uri="42f7b003-de08-4c7f-a3b4-8443c55da58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15078</TotalTime>
  <Words>9153</Words>
  <Application>Microsoft Office PowerPoint</Application>
  <PresentationFormat>Widescreen</PresentationFormat>
  <Paragraphs>1071</Paragraphs>
  <Slides>69</Slides>
  <Notes>69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Calibri</vt:lpstr>
      <vt:lpstr>Franklin Gothic Book</vt:lpstr>
      <vt:lpstr>Georgia</vt:lpstr>
      <vt:lpstr>Helvetica</vt:lpstr>
      <vt:lpstr>Helvetica Light</vt:lpstr>
      <vt:lpstr>Rockwell</vt:lpstr>
      <vt:lpstr>Tahoma</vt:lpstr>
      <vt:lpstr>Verdana</vt:lpstr>
      <vt:lpstr>Office Theme</vt:lpstr>
      <vt:lpstr>Data Governance: A Primer</vt:lpstr>
      <vt:lpstr>Overview</vt:lpstr>
      <vt:lpstr>Outcomes for workshop participants</vt:lpstr>
      <vt:lpstr>What this workshop will not do</vt:lpstr>
      <vt:lpstr>What is data governance?</vt:lpstr>
      <vt:lpstr>Data Governance Definitions (Generic)</vt:lpstr>
      <vt:lpstr>Data Governance Definitions from Universities</vt:lpstr>
      <vt:lpstr>The 5-second elevator definition</vt:lpstr>
      <vt:lpstr>Master data management is often confused with data governance</vt:lpstr>
      <vt:lpstr>Important characteristics of DG definitions</vt:lpstr>
      <vt:lpstr>Activity 1 – What data governance features do you have?</vt:lpstr>
      <vt:lpstr>Why do we need data governance?</vt:lpstr>
      <vt:lpstr>Justifications for Data Governance</vt:lpstr>
      <vt:lpstr>Justifications for Data Governance - Value</vt:lpstr>
      <vt:lpstr>Justifications for Data Governance – Cost (1)</vt:lpstr>
      <vt:lpstr>Justifications for Data Governance – Cost (2)</vt:lpstr>
      <vt:lpstr>Justifications for Data Governance – Cost (3)</vt:lpstr>
      <vt:lpstr>Justifications for Data Governance - Risks</vt:lpstr>
      <vt:lpstr>Data as an Asset</vt:lpstr>
      <vt:lpstr>Data as an Asset for Universities</vt:lpstr>
      <vt:lpstr>Who owns the data?</vt:lpstr>
      <vt:lpstr>Activity 2 - Why do we need data governance?</vt:lpstr>
      <vt:lpstr>Features of Data Governance</vt:lpstr>
      <vt:lpstr>Key features of data governance systems</vt:lpstr>
      <vt:lpstr>Principles and values</vt:lpstr>
      <vt:lpstr>Principles of Data Governance (Generic) </vt:lpstr>
      <vt:lpstr>Principles and Values – Example University of Wisconsin - Madison</vt:lpstr>
      <vt:lpstr>Principles and Values – Example Stony Brook University</vt:lpstr>
      <vt:lpstr>Principles and Values – Example Brown University</vt:lpstr>
      <vt:lpstr>Connect Data Governance to Mission</vt:lpstr>
      <vt:lpstr>Activity 3 - Distill university mission</vt:lpstr>
      <vt:lpstr>Example</vt:lpstr>
      <vt:lpstr>Structure – Generic Example</vt:lpstr>
      <vt:lpstr>Structure – Stanford University</vt:lpstr>
      <vt:lpstr>Structure – University of Wisconsin-Madison</vt:lpstr>
      <vt:lpstr>Structure – Stony Brook University</vt:lpstr>
      <vt:lpstr>Policy-Making Body - Data Governance Council</vt:lpstr>
      <vt:lpstr>Data Governance Council Membership Examples</vt:lpstr>
      <vt:lpstr>Data Stewardship Definitions</vt:lpstr>
      <vt:lpstr>Types of Data Stewards</vt:lpstr>
      <vt:lpstr>Alternative models for types of data stewards</vt:lpstr>
      <vt:lpstr>Data Steward Responsibilities</vt:lpstr>
      <vt:lpstr>Functional Data Stewardship Council/Committees </vt:lpstr>
      <vt:lpstr>Stony Brook Roles and Responsibilities Matrix</vt:lpstr>
      <vt:lpstr>Data users</vt:lpstr>
      <vt:lpstr>Administrative Office / Positions Supporting Data Governance</vt:lpstr>
      <vt:lpstr>Maturity Models</vt:lpstr>
      <vt:lpstr>Assess your current state of data governance</vt:lpstr>
      <vt:lpstr>Activity 4: Data Governance Maturity Model</vt:lpstr>
      <vt:lpstr>Stony Brook Data Governance Maturity Model Initial Results – Spring 2016</vt:lpstr>
      <vt:lpstr>Baseline</vt:lpstr>
      <vt:lpstr>Change Management in Higher Education</vt:lpstr>
      <vt:lpstr>PowerPoint Presentation</vt:lpstr>
      <vt:lpstr>Elements to change management</vt:lpstr>
      <vt:lpstr>Activity 5 – Assemble your group</vt:lpstr>
      <vt:lpstr>Case Study – Stony Brook University</vt:lpstr>
      <vt:lpstr>Charge for data governance (first 9 months)</vt:lpstr>
      <vt:lpstr>Charge for data quality improvement</vt:lpstr>
      <vt:lpstr>Charge for training and communication</vt:lpstr>
      <vt:lpstr>Example initial process for data collection</vt:lpstr>
      <vt:lpstr>Activity 6 – Draft input for planning process</vt:lpstr>
      <vt:lpstr>Technological “Solutions”</vt:lpstr>
      <vt:lpstr>Technology applications for data governance</vt:lpstr>
      <vt:lpstr>Selected Data Governance Applications</vt:lpstr>
      <vt:lpstr>Issues to consider when selecting technology</vt:lpstr>
      <vt:lpstr>Final Thoughts</vt:lpstr>
      <vt:lpstr>Data governance is not a project, it’s a process</vt:lpstr>
      <vt:lpstr>Data governance is only one part of a data strategy</vt:lpstr>
      <vt:lpstr>Takeaways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Braden J Hosch</cp:lastModifiedBy>
  <cp:revision>497</cp:revision>
  <cp:lastPrinted>2016-10-17T01:02:21Z</cp:lastPrinted>
  <dcterms:created xsi:type="dcterms:W3CDTF">2016-06-28T14:05:07Z</dcterms:created>
  <dcterms:modified xsi:type="dcterms:W3CDTF">2019-05-26T21:23:20Z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0x01010062FBD15DD566FF43A6BBE5C748CB74AD</vt:lpwstr>
  </property>
</Properties>
</file>